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5" r:id="rId2"/>
    <p:sldMasterId id="2147483702" r:id="rId3"/>
    <p:sldMasterId id="2147483695" r:id="rId4"/>
    <p:sldMasterId id="2147483713" r:id="rId5"/>
    <p:sldMasterId id="2147483707" r:id="rId6"/>
    <p:sldMasterId id="2147483709" r:id="rId7"/>
    <p:sldMasterId id="2147483711" r:id="rId8"/>
  </p:sldMasterIdLst>
  <p:notesMasterIdLst>
    <p:notesMasterId r:id="rId41"/>
  </p:notesMasterIdLst>
  <p:handoutMasterIdLst>
    <p:handoutMasterId r:id="rId42"/>
  </p:handoutMasterIdLst>
  <p:sldIdLst>
    <p:sldId id="267" r:id="rId9"/>
    <p:sldId id="303" r:id="rId10"/>
    <p:sldId id="394" r:id="rId11"/>
    <p:sldId id="364" r:id="rId12"/>
    <p:sldId id="366" r:id="rId13"/>
    <p:sldId id="370" r:id="rId14"/>
    <p:sldId id="395" r:id="rId15"/>
    <p:sldId id="396" r:id="rId16"/>
    <p:sldId id="369" r:id="rId17"/>
    <p:sldId id="371" r:id="rId18"/>
    <p:sldId id="372" r:id="rId19"/>
    <p:sldId id="374" r:id="rId20"/>
    <p:sldId id="376" r:id="rId21"/>
    <p:sldId id="380" r:id="rId22"/>
    <p:sldId id="420" r:id="rId23"/>
    <p:sldId id="410" r:id="rId24"/>
    <p:sldId id="416" r:id="rId25"/>
    <p:sldId id="411" r:id="rId26"/>
    <p:sldId id="414" r:id="rId27"/>
    <p:sldId id="413" r:id="rId28"/>
    <p:sldId id="415" r:id="rId29"/>
    <p:sldId id="423" r:id="rId30"/>
    <p:sldId id="421" r:id="rId31"/>
    <p:sldId id="422" r:id="rId32"/>
    <p:sldId id="425" r:id="rId33"/>
    <p:sldId id="424" r:id="rId34"/>
    <p:sldId id="418" r:id="rId35"/>
    <p:sldId id="419" r:id="rId36"/>
    <p:sldId id="426" r:id="rId37"/>
    <p:sldId id="385" r:id="rId38"/>
    <p:sldId id="408" r:id="rId39"/>
    <p:sldId id="365" r:id="rId40"/>
  </p:sldIdLst>
  <p:sldSz cx="9144000" cy="6858000" type="screen4x3"/>
  <p:notesSz cx="6794500" cy="9931400"/>
  <p:embeddedFontLst>
    <p:embeddedFont>
      <p:font typeface="Freestyle Script" pitchFamily="66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00"/>
    <a:srgbClr val="FFFF99"/>
    <a:srgbClr val="DAEDBF"/>
    <a:srgbClr val="05368B"/>
    <a:srgbClr val="0055A5"/>
    <a:srgbClr val="4281BB"/>
    <a:srgbClr val="CCDDED"/>
    <a:srgbClr val="B2CC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94" y="-90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6A1F27-4F66-46C5-AC76-B81AC15EA59D}" type="datetimeFigureOut">
              <a:rPr lang="en-US"/>
              <a:pPr>
                <a:defRPr/>
              </a:pPr>
              <a:t>8/29/2012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07F4F6-6FFB-4334-9F4C-BA11212EF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9E0B78-334F-492C-B7FE-A959EE49667A}" type="datetimeFigureOut">
              <a:rPr lang="en-US"/>
              <a:pPr>
                <a:defRPr/>
              </a:pPr>
              <a:t>8/29/2012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C8B02C-2D7B-4B92-AFC4-5E5EFEBEE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F4440-8671-4C0D-8B12-31FC0D1880F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5482D-680D-49E5-B2C6-514FF1770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EE4F5A2-F4D8-4C06-BAF0-D795637F60A7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EB00B71-BE20-4E30-B78C-06C088A6CFFD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2A88A3D-E2B6-4B5B-AD1E-2625A36E1A15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0784E8-C962-47B3-BCDB-B90E2E9AED2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9CD00-613C-4182-B63C-0DF0FA4B606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en-US" smtClean="0">
              <a:latin typeface="Noteworthy Bold" pitchFamily="-1" charset="0"/>
              <a:ea typeface="Noteworthy Bold" pitchFamily="-1" charset="0"/>
              <a:cs typeface="Noteworthy Bold" pitchFamily="-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C8D739B-0DB2-43DF-9FAE-2BC3B9E46B8E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A66DD8C-C5B1-436E-9D5C-4C90EAC077DF}" type="slidenum">
              <a:rPr lang="de-CH" sz="1200" smtClean="0">
                <a:latin typeface="Times" pitchFamily="18" charset="0"/>
                <a:cs typeface="Arial" charset="0"/>
              </a:rPr>
              <a:pPr/>
              <a:t>23</a:t>
            </a:fld>
            <a:endParaRPr lang="de-CH" sz="1200" smtClean="0">
              <a:latin typeface="Times" pitchFamily="18" charset="0"/>
              <a:cs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A66DD8C-C5B1-436E-9D5C-4C90EAC077DF}" type="slidenum">
              <a:rPr lang="de-CH" sz="1200" smtClean="0">
                <a:latin typeface="Times" pitchFamily="18" charset="0"/>
                <a:cs typeface="Arial" charset="0"/>
              </a:rPr>
              <a:pPr/>
              <a:t>24</a:t>
            </a:fld>
            <a:endParaRPr lang="de-CH" sz="1200" smtClean="0">
              <a:latin typeface="Times" pitchFamily="18" charset="0"/>
              <a:cs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33235-F2C6-4082-9EC6-E28AB54C0A5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Around</a:t>
            </a:r>
            <a:r>
              <a:rPr lang="en-US" baseline="0" dirty="0" smtClean="0"/>
              <a:t> the world, there are different ways of how people use the land: it may be intensively managed or used, or extensively</a:t>
            </a:r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550187-C724-420F-9553-FDE1DD228167}" type="slidenum">
              <a:rPr lang="en-US" smtClean="0"/>
              <a:pPr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ED3F36F-F1A3-4199-8C3E-FDFE6593677C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C8B02C-2D7B-4B92-AFC4-5E5EFEBEE8E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6E8953-FA95-4634-9A05-7FB1F8E70AB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48D045-61D8-4158-A74E-701B07A38DD2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6E8953-FA95-4634-9A05-7FB1F8E70AB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E20C8DA-E0BC-4ED1-A159-B8FED47AF452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203728"/>
            <a:ext cx="8643998" cy="72547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300"/>
              </a:lnSpc>
              <a:defRPr sz="3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0" y="92036"/>
            <a:ext cx="8658000" cy="7128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928926" y="1142984"/>
            <a:ext cx="6000792" cy="4643469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7788" indent="-268288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0" y="92036"/>
            <a:ext cx="8658000" cy="7128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0" y="92036"/>
            <a:ext cx="8658000" cy="7128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 smtClean="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52" y="90175"/>
            <a:ext cx="8658228" cy="71438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2" y="1142984"/>
            <a:ext cx="8658228" cy="4643469"/>
          </a:xfrm>
          <a:prstGeom prst="rect">
            <a:avLst/>
          </a:prstGeom>
        </p:spPr>
        <p:txBody>
          <a:bodyPr anchor="t" anchorCtr="0"/>
          <a:lstStyle>
            <a:lvl1pPr marL="268288" indent="-268288" algn="l" defTabSz="914400" rtl="0" eaLnBrk="1" latinLnBrk="0" hangingPunct="1">
              <a:spcBef>
                <a:spcPts val="18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4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20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52" y="90175"/>
            <a:ext cx="8658228" cy="71438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52" y="1142984"/>
            <a:ext cx="8658228" cy="4643469"/>
          </a:xfrm>
          <a:prstGeom prst="rect">
            <a:avLst/>
          </a:prstGeom>
        </p:spPr>
        <p:txBody>
          <a:bodyPr anchor="t" anchorCtr="0"/>
          <a:lstStyle>
            <a:lvl1pPr marL="268288" indent="-268288" algn="l" defTabSz="914400" rtl="0" eaLnBrk="1" latinLnBrk="0" hangingPunct="1">
              <a:spcBef>
                <a:spcPts val="18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4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20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0" y="92036"/>
            <a:ext cx="8658000" cy="7128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200052" y="1285860"/>
            <a:ext cx="4229072" cy="442915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698854" y="1285860"/>
            <a:ext cx="4229072" cy="442915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0" y="92036"/>
            <a:ext cx="8658000" cy="7128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2" y="1285860"/>
            <a:ext cx="4214842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8854" y="1285860"/>
            <a:ext cx="4248000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00052" y="1912505"/>
            <a:ext cx="4229072" cy="367868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98854" y="1912505"/>
            <a:ext cx="4229072" cy="367868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0" y="92036"/>
            <a:ext cx="8658000" cy="7128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 smtClean="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6925" y="6454775"/>
            <a:ext cx="692150" cy="3587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19A4F02-448B-4F5B-8BBF-C4FF4164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0" y="92036"/>
            <a:ext cx="8658000" cy="7128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 smtClean="0">
                <a:solidFill>
                  <a:srgbClr val="05368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G_log_ivm_F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675" y="5870575"/>
            <a:ext cx="38592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gray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2" name="Picture 5" descr="VUlogo_EN_Wit_FC[1]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171450"/>
            <a:ext cx="25812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ENG_log_ivm_F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6289675"/>
            <a:ext cx="2286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gray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196013"/>
            <a:ext cx="9144000" cy="0"/>
          </a:xfrm>
          <a:prstGeom prst="line">
            <a:avLst/>
          </a:prstGeom>
          <a:ln>
            <a:solidFill>
              <a:srgbClr val="063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94713" y="6469063"/>
            <a:ext cx="5000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3387EAF-B736-4B0B-8B66-D0C3FCB15383}" type="slidenum">
              <a:rPr lang="en-US" sz="1000">
                <a:solidFill>
                  <a:srgbClr val="06368B"/>
                </a:solidFill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solidFill>
                <a:srgbClr val="06368B"/>
              </a:solidFill>
              <a:cs typeface="Arial" pitchFamily="34" charset="0"/>
            </a:endParaRPr>
          </a:p>
        </p:txBody>
      </p:sp>
      <p:pic>
        <p:nvPicPr>
          <p:cNvPr id="3078" name="Afbeelding 11" descr="foto_liggend1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8128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13"/>
          <p:cNvSpPr/>
          <p:nvPr/>
        </p:nvSpPr>
        <p:spPr bwMode="gray">
          <a:xfrm>
            <a:off x="0" y="812800"/>
            <a:ext cx="9144000" cy="107950"/>
          </a:xfrm>
          <a:prstGeom prst="rect">
            <a:avLst/>
          </a:prstGeom>
          <a:solidFill>
            <a:srgbClr val="6DBD42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80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1" descr="foto_liggend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28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13"/>
          <p:cNvSpPr/>
          <p:nvPr/>
        </p:nvSpPr>
        <p:spPr bwMode="gray">
          <a:xfrm>
            <a:off x="0" y="812800"/>
            <a:ext cx="9144000" cy="107950"/>
          </a:xfrm>
          <a:prstGeom prst="rect">
            <a:avLst/>
          </a:prstGeom>
          <a:solidFill>
            <a:srgbClr val="6DBD42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sp>
        <p:nvSpPr>
          <p:cNvPr id="4" name="Rectangle 3"/>
          <p:cNvSpPr/>
          <p:nvPr/>
        </p:nvSpPr>
        <p:spPr bwMode="gray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94713" y="6469063"/>
            <a:ext cx="5000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D46648A-3771-43F4-B13B-92B248073DE8}" type="slidenum">
              <a:rPr lang="en-US" sz="1000">
                <a:solidFill>
                  <a:srgbClr val="06368B"/>
                </a:solidFill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solidFill>
                <a:srgbClr val="06368B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gray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6196013"/>
            <a:ext cx="9144000" cy="0"/>
          </a:xfrm>
          <a:prstGeom prst="line">
            <a:avLst/>
          </a:prstGeom>
          <a:ln>
            <a:solidFill>
              <a:srgbClr val="063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22" descr="ENG_log_ivm_F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6289675"/>
            <a:ext cx="2286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94713" y="6469063"/>
            <a:ext cx="5000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2697CB9-9BCF-494F-862E-C3C5516EC4C0}" type="slidenum">
              <a:rPr lang="en-US" sz="1000">
                <a:solidFill>
                  <a:srgbClr val="06368B"/>
                </a:solidFill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solidFill>
                <a:srgbClr val="06368B"/>
              </a:solidFill>
              <a:cs typeface="Arial" pitchFamily="34" charset="0"/>
            </a:endParaRPr>
          </a:p>
        </p:txBody>
      </p:sp>
      <p:pic>
        <p:nvPicPr>
          <p:cNvPr id="5126" name="Afbeelding 11" descr="foto_liggend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128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13"/>
          <p:cNvSpPr/>
          <p:nvPr/>
        </p:nvSpPr>
        <p:spPr bwMode="gray">
          <a:xfrm>
            <a:off x="0" y="812800"/>
            <a:ext cx="9144000" cy="107950"/>
          </a:xfrm>
          <a:prstGeom prst="rect">
            <a:avLst/>
          </a:prstGeom>
          <a:solidFill>
            <a:srgbClr val="6DBD42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gray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6196013"/>
            <a:ext cx="9144000" cy="0"/>
          </a:xfrm>
          <a:prstGeom prst="line">
            <a:avLst/>
          </a:prstGeom>
          <a:ln>
            <a:solidFill>
              <a:srgbClr val="063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22" descr="ENG_log_ivm_F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6289675"/>
            <a:ext cx="2286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94713" y="6469063"/>
            <a:ext cx="5000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228626-6497-4010-A2D6-F8C91EFFEEB3}" type="slidenum">
              <a:rPr lang="en-US" sz="1000">
                <a:solidFill>
                  <a:srgbClr val="06368B"/>
                </a:solidFill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solidFill>
                <a:srgbClr val="06368B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gray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94713" y="6469063"/>
            <a:ext cx="5000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8C8D4E1-591F-4B45-B427-BF391298967A}" type="slidenum">
              <a:rPr lang="en-US" sz="1000">
                <a:solidFill>
                  <a:srgbClr val="06368B"/>
                </a:solidFill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solidFill>
                <a:srgbClr val="06368B"/>
              </a:solidFill>
              <a:cs typeface="Arial" pitchFamily="34" charset="0"/>
            </a:endParaRPr>
          </a:p>
        </p:txBody>
      </p:sp>
      <p:pic>
        <p:nvPicPr>
          <p:cNvPr id="7172" name="Afbeelding 11" descr="foto_liggend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28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13"/>
          <p:cNvSpPr/>
          <p:nvPr/>
        </p:nvSpPr>
        <p:spPr bwMode="gray">
          <a:xfrm>
            <a:off x="0" y="812800"/>
            <a:ext cx="9144000" cy="107950"/>
          </a:xfrm>
          <a:prstGeom prst="rect">
            <a:avLst/>
          </a:prstGeom>
          <a:solidFill>
            <a:srgbClr val="6DBD42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gray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94713" y="6469063"/>
            <a:ext cx="500062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29C630A-84BE-413B-993F-58CBA2DEB241}" type="slidenum">
              <a:rPr lang="en-US" sz="1000">
                <a:solidFill>
                  <a:srgbClr val="06368B"/>
                </a:solidFill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solidFill>
                <a:srgbClr val="06368B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mailto:Peter.Verburg@ivm.vu.n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:\_00_ppts_new_lao\Graphi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14" b="2454"/>
          <a:stretch/>
        </p:blipFill>
        <p:spPr bwMode="auto">
          <a:xfrm>
            <a:off x="-1" y="2078547"/>
            <a:ext cx="9205735" cy="35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gray">
          <a:xfrm>
            <a:off x="0" y="4208463"/>
            <a:ext cx="9144000" cy="1381125"/>
          </a:xfrm>
          <a:prstGeom prst="rect">
            <a:avLst/>
          </a:prstGeom>
          <a:solidFill>
            <a:srgbClr val="7FB92F">
              <a:alpha val="74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07504" y="5143500"/>
            <a:ext cx="862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cs typeface="Arial" pitchFamily="34" charset="0"/>
              </a:rPr>
              <a:t>Peter </a:t>
            </a:r>
            <a:r>
              <a:rPr lang="nl-NL" b="1" dirty="0" smtClean="0">
                <a:solidFill>
                  <a:schemeClr val="bg1"/>
                </a:solidFill>
                <a:cs typeface="Arial" pitchFamily="34" charset="0"/>
              </a:rPr>
              <a:t>Verburg    </a:t>
            </a:r>
            <a:r>
              <a:rPr lang="nl-NL" sz="1600" dirty="0" err="1" smtClean="0">
                <a:solidFill>
                  <a:schemeClr val="bg1"/>
                </a:solidFill>
                <a:cs typeface="Arial" pitchFamily="34" charset="0"/>
              </a:rPr>
              <a:t>with</a:t>
            </a:r>
            <a:r>
              <a:rPr lang="nl-NL" sz="16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nl-NL" sz="1600" dirty="0" err="1" smtClean="0">
                <a:solidFill>
                  <a:schemeClr val="bg1"/>
                </a:solidFill>
                <a:cs typeface="Arial" pitchFamily="34" charset="0"/>
              </a:rPr>
              <a:t>contributions</a:t>
            </a:r>
            <a:r>
              <a:rPr lang="nl-NL" sz="1600" dirty="0" smtClean="0">
                <a:solidFill>
                  <a:schemeClr val="bg1"/>
                </a:solidFill>
                <a:cs typeface="Arial" pitchFamily="34" charset="0"/>
              </a:rPr>
              <a:t> of Andreas Heinimann, Peter </a:t>
            </a:r>
            <a:r>
              <a:rPr lang="nl-NL" sz="1600" dirty="0" err="1" smtClean="0">
                <a:solidFill>
                  <a:schemeClr val="bg1"/>
                </a:solidFill>
                <a:cs typeface="Arial" pitchFamily="34" charset="0"/>
              </a:rPr>
              <a:t>Messerli</a:t>
            </a:r>
            <a:r>
              <a:rPr lang="nl-NL" sz="1600" dirty="0" smtClean="0">
                <a:solidFill>
                  <a:schemeClr val="bg1"/>
                </a:solidFill>
                <a:cs typeface="Arial" pitchFamily="34" charset="0"/>
              </a:rPr>
              <a:t> and </a:t>
            </a:r>
            <a:r>
              <a:rPr lang="nl-NL" sz="1600" dirty="0" err="1" smtClean="0">
                <a:solidFill>
                  <a:schemeClr val="bg1"/>
                </a:solidFill>
                <a:cs typeface="Arial" pitchFamily="34" charset="0"/>
              </a:rPr>
              <a:t>others</a:t>
            </a:r>
            <a:r>
              <a:rPr lang="nl-NL" sz="16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245" name="Title 7"/>
          <p:cNvSpPr>
            <a:spLocks noGrp="1"/>
          </p:cNvSpPr>
          <p:nvPr>
            <p:ph type="title"/>
          </p:nvPr>
        </p:nvSpPr>
        <p:spPr bwMode="auto">
          <a:xfrm>
            <a:off x="107504" y="4431704"/>
            <a:ext cx="9145016" cy="72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/>
              <a:t>Observing land change in support of the MDGs</a:t>
            </a:r>
            <a:endParaRPr lang="en-US" sz="2600" dirty="0" smtClean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62" y="188640"/>
            <a:ext cx="263603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modelstoglobe.com/ESW/Images/Earth_Glob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8068" y="861859"/>
            <a:ext cx="2898353" cy="29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workers2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rcRect l="34250" t="11730" r="23073" b="16086"/>
          <a:stretch>
            <a:fillRect/>
          </a:stretch>
        </p:blipFill>
        <p:spPr>
          <a:xfrm>
            <a:off x="3972085" y="285373"/>
            <a:ext cx="2151007" cy="1741291"/>
          </a:xfrm>
          <a:prstGeom prst="ellipse">
            <a:avLst/>
          </a:prstGeom>
        </p:spPr>
      </p:pic>
      <p:pic>
        <p:nvPicPr>
          <p:cNvPr id="13" name="Picture 4" descr="http://simpsite.nl/userdata/15699/Home/vergrootgla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-99392"/>
            <a:ext cx="4008597" cy="362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http://www.cartoonstock.com/newscartoons/cartoonists/cma/lowres/cman48l.jpg"/>
          <p:cNvPicPr>
            <a:picLocks noChangeAspect="1" noChangeArrowheads="1"/>
          </p:cNvPicPr>
          <p:nvPr/>
        </p:nvPicPr>
        <p:blipFill>
          <a:blip r:embed="rId3" cstate="print"/>
          <a:srcRect t="13229"/>
          <a:stretch>
            <a:fillRect/>
          </a:stretch>
        </p:blipFill>
        <p:spPr bwMode="auto">
          <a:xfrm>
            <a:off x="3671888" y="41275"/>
            <a:ext cx="5724525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84213" y="1773238"/>
            <a:ext cx="3376612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nl-NL">
                <a:solidFill>
                  <a:srgbClr val="05368B"/>
                </a:solidFill>
                <a:cs typeface="Arial" pitchFamily="34" charset="0"/>
              </a:rPr>
              <a:t>Displacement/leakage effects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>
              <a:solidFill>
                <a:srgbClr val="05368B"/>
              </a:solidFill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nl-NL">
                <a:solidFill>
                  <a:srgbClr val="05368B"/>
                </a:solidFill>
                <a:cs typeface="Arial" pitchFamily="34" charset="0"/>
              </a:rPr>
              <a:t>Rebound effects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>
              <a:solidFill>
                <a:srgbClr val="05368B"/>
              </a:solidFill>
              <a:cs typeface="Arial" pitchFamily="34" charset="0"/>
            </a:endParaRP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nl-NL">
                <a:solidFill>
                  <a:srgbClr val="05368B"/>
                </a:solidFill>
                <a:cs typeface="Arial" pitchFamily="34" charset="0"/>
              </a:rPr>
              <a:t>Cascade effects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>
              <a:solidFill>
                <a:srgbClr val="05368B"/>
              </a:solidFill>
              <a:cs typeface="Arial" pitchFamily="34" charset="0"/>
            </a:endParaRP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323850" y="5876925"/>
            <a:ext cx="2732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>
                <a:solidFill>
                  <a:srgbClr val="05368B"/>
                </a:solidFill>
                <a:cs typeface="Arial" pitchFamily="34" charset="0"/>
              </a:rPr>
              <a:t>Lambin &amp; Meyfroid, 2011</a:t>
            </a:r>
            <a:endParaRPr lang="en-US">
              <a:solidFill>
                <a:srgbClr val="05368B"/>
              </a:solidFill>
              <a:cs typeface="Arial" pitchFamily="34" charset="0"/>
            </a:endParaRP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107950" y="1258888"/>
            <a:ext cx="4275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b="1">
                <a:solidFill>
                  <a:srgbClr val="05368B"/>
                </a:solidFill>
                <a:cs typeface="Arial" pitchFamily="34" charset="0"/>
              </a:rPr>
              <a:t>Feedbacks important to land change:</a:t>
            </a:r>
            <a:endParaRPr lang="en-US" b="1">
              <a:solidFill>
                <a:srgbClr val="05368B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2928938" y="1143000"/>
            <a:ext cx="6000750" cy="4643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916238" y="1052513"/>
          <a:ext cx="6137275" cy="5053012"/>
        </p:xfrm>
        <a:graphic>
          <a:graphicData uri="http://schemas.openxmlformats.org/presentationml/2006/ole">
            <p:oleObj spid="_x0000_s124930" name="Chart" r:id="rId4" imgW="4562441" imgH="3752820" progId="MSGraph.Chart.8">
              <p:embed followColorScheme="full"/>
            </p:oleObj>
          </a:graphicData>
        </a:graphic>
      </p:graphicFrame>
      <p:sp>
        <p:nvSpPr>
          <p:cNvPr id="1029" name="Title 1"/>
          <p:cNvSpPr>
            <a:spLocks noGrp="1"/>
          </p:cNvSpPr>
          <p:nvPr>
            <p:ph type="title"/>
          </p:nvPr>
        </p:nvSpPr>
        <p:spPr bwMode="auto">
          <a:xfrm>
            <a:off x="201613" y="92075"/>
            <a:ext cx="8658225" cy="7127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dirty="0" smtClean="0"/>
              <a:t>Spatial trade-offs: a scenario study 2000-2030</a:t>
            </a:r>
          </a:p>
        </p:txBody>
      </p:sp>
      <p:sp>
        <p:nvSpPr>
          <p:cNvPr id="1030" name="TextBox 9"/>
          <p:cNvSpPr txBox="1">
            <a:spLocks noChangeArrowheads="1"/>
          </p:cNvSpPr>
          <p:nvPr/>
        </p:nvSpPr>
        <p:spPr bwMode="auto">
          <a:xfrm>
            <a:off x="4987925" y="6165850"/>
            <a:ext cx="39766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400">
                <a:solidFill>
                  <a:srgbClr val="05368B"/>
                </a:solidFill>
                <a:cs typeface="Arial" pitchFamily="34" charset="0"/>
              </a:rPr>
              <a:t>Verburg et al., 2008 Annals of Regional Science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400">
                <a:solidFill>
                  <a:srgbClr val="05368B"/>
                </a:solidFill>
                <a:cs typeface="Arial" pitchFamily="34" charset="0"/>
              </a:rPr>
              <a:t>Banse et al., 2010 Biomass and Bioenergy</a:t>
            </a:r>
          </a:p>
        </p:txBody>
      </p:sp>
      <p:sp>
        <p:nvSpPr>
          <p:cNvPr id="1036" name="TextBox 13"/>
          <p:cNvSpPr txBox="1">
            <a:spLocks noChangeArrowheads="1"/>
          </p:cNvSpPr>
          <p:nvPr/>
        </p:nvSpPr>
        <p:spPr bwMode="auto">
          <a:xfrm rot="-5400000">
            <a:off x="2096294" y="2959894"/>
            <a:ext cx="1863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Agricultural area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438" y="1052513"/>
            <a:ext cx="1979612" cy="1655762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/>
            </a:pPr>
            <a:endParaRPr lang="en-US">
              <a:solidFill>
                <a:srgbClr val="05368B"/>
              </a:solidFill>
              <a:cs typeface="Arial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 bwMode="auto">
          <a:xfrm>
            <a:off x="200025" y="90488"/>
            <a:ext cx="8658225" cy="714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smtClean="0"/>
              <a:t>Spatial trade-offs</a:t>
            </a:r>
          </a:p>
        </p:txBody>
      </p:sp>
      <p:pic>
        <p:nvPicPr>
          <p:cNvPr id="30724" name="Picture 2" descr="D:\USERDATA\photo\store\20101023203244\P7310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67075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D:\USERDATA\photo\store\20101023203244\P7310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4463" y="3267075"/>
            <a:ext cx="4860926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2051050" y="981075"/>
            <a:ext cx="4391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Increased competitiveness of agriculture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4283869" y="1413669"/>
            <a:ext cx="576263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4787900" y="2060575"/>
            <a:ext cx="35448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Prime agricultural areas: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Intensification/scale enlargement</a:t>
            </a:r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2292350" y="2060575"/>
            <a:ext cx="17748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Marginal areas: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Abandonment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3635375" y="1412875"/>
            <a:ext cx="649288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107950" y="1020763"/>
            <a:ext cx="19161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Global scale</a:t>
            </a: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endParaRPr lang="en-US">
              <a:solidFill>
                <a:srgbClr val="05368B"/>
              </a:solidFill>
              <a:cs typeface="Arial" pitchFamily="34" charset="0"/>
            </a:endParaRP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endParaRPr lang="en-US">
              <a:solidFill>
                <a:srgbClr val="05368B"/>
              </a:solidFill>
              <a:cs typeface="Arial" pitchFamily="34" charset="0"/>
            </a:endParaRP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endParaRPr lang="en-US" sz="800">
              <a:solidFill>
                <a:srgbClr val="05368B"/>
              </a:solidFill>
              <a:cs typeface="Arial" pitchFamily="34" charset="0"/>
            </a:endParaRP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Landscape scale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682625" y="1844675"/>
            <a:ext cx="8651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xfrm>
            <a:off x="201613" y="92075"/>
            <a:ext cx="8658225" cy="7127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/>
          </a:p>
        </p:txBody>
      </p:sp>
      <p:pic>
        <p:nvPicPr>
          <p:cNvPr id="32771" name="Picture 2" descr="http://leaveyourhouse.files.wordpress.com/2008/05/ara-photos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363" y="4292600"/>
            <a:ext cx="38671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http://www.ceeweb.org/workingareas/conventions/carpathian/images/medved.jpg"/>
          <p:cNvPicPr>
            <a:picLocks noChangeAspect="1" noChangeArrowheads="1"/>
          </p:cNvPicPr>
          <p:nvPr/>
        </p:nvPicPr>
        <p:blipFill>
          <a:blip r:embed="rId4" cstate="print"/>
          <a:srcRect l="8366" r="20107"/>
          <a:stretch>
            <a:fillRect/>
          </a:stretch>
        </p:blipFill>
        <p:spPr bwMode="auto">
          <a:xfrm>
            <a:off x="5688013" y="0"/>
            <a:ext cx="345598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http://farm3.static.flickr.com/2471/3649794847_136e454b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http://ciuk.files.wordpress.com/2007/06/common-spotted.jpg?w=1449&amp;h=13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623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0" descr="http://www.futura-sciences.com/img/france.jpg"/>
          <p:cNvPicPr>
            <a:picLocks noChangeAspect="1" noChangeArrowheads="1"/>
          </p:cNvPicPr>
          <p:nvPr/>
        </p:nvPicPr>
        <p:blipFill>
          <a:blip r:embed="rId7" cstate="print"/>
          <a:srcRect t="11076" b="11386"/>
          <a:stretch>
            <a:fillRect/>
          </a:stretch>
        </p:blipFill>
        <p:spPr bwMode="auto">
          <a:xfrm>
            <a:off x="2484438" y="2708275"/>
            <a:ext cx="3810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3546475" y="-27384"/>
            <a:ext cx="2105025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sz="2000" dirty="0" smtClean="0">
                <a:solidFill>
                  <a:srgbClr val="05368B"/>
                </a:solidFill>
                <a:cs typeface="Arial" pitchFamily="34" charset="0"/>
              </a:rPr>
              <a:t>Land sparing</a:t>
            </a: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sz="2000" dirty="0">
                <a:solidFill>
                  <a:srgbClr val="05368B"/>
                </a:solidFill>
                <a:cs typeface="Arial" pitchFamily="34" charset="0"/>
              </a:rPr>
              <a:t>v</a:t>
            </a:r>
            <a:r>
              <a:rPr lang="nl-NL" sz="2000" dirty="0" smtClean="0">
                <a:solidFill>
                  <a:srgbClr val="05368B"/>
                </a:solidFill>
                <a:cs typeface="Arial" pitchFamily="34" charset="0"/>
              </a:rPr>
              <a:t>s.</a:t>
            </a: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sz="2000" dirty="0" smtClean="0">
                <a:solidFill>
                  <a:srgbClr val="05368B"/>
                </a:solidFill>
                <a:cs typeface="Arial" pitchFamily="34" charset="0"/>
              </a:rPr>
              <a:t>Land </a:t>
            </a:r>
            <a:r>
              <a:rPr lang="nl-NL" sz="2000" dirty="0" err="1" smtClean="0">
                <a:solidFill>
                  <a:srgbClr val="05368B"/>
                </a:solidFill>
                <a:cs typeface="Arial" pitchFamily="34" charset="0"/>
              </a:rPr>
              <a:t>sharing</a:t>
            </a:r>
            <a:endParaRPr lang="en-US" sz="2000" dirty="0">
              <a:solidFill>
                <a:srgbClr val="05368B"/>
              </a:solidFill>
              <a:cs typeface="Arial" pitchFamily="34" charset="0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3851275" y="1125538"/>
            <a:ext cx="1584325" cy="503237"/>
          </a:xfrm>
          <a:prstGeom prst="leftRightArrow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/>
            </a:pPr>
            <a:endParaRPr lang="en-US">
              <a:solidFill>
                <a:srgbClr val="05368B"/>
              </a:solidFill>
              <a:cs typeface="Arial" charset="0"/>
            </a:endParaRPr>
          </a:p>
        </p:txBody>
      </p:sp>
      <p:sp>
        <p:nvSpPr>
          <p:cNvPr id="10" name="Up Arrow 9"/>
          <p:cNvSpPr/>
          <p:nvPr/>
        </p:nvSpPr>
        <p:spPr>
          <a:xfrm rot="19007601">
            <a:off x="1836738" y="1838325"/>
            <a:ext cx="1223962" cy="1541463"/>
          </a:xfrm>
          <a:prstGeom prst="upArrow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180975" indent="-180975" fontAlgn="auto"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defRPr/>
            </a:pPr>
            <a:r>
              <a:rPr lang="en-US" sz="1400" dirty="0">
                <a:solidFill>
                  <a:srgbClr val="05368B"/>
                </a:solidFill>
                <a:cs typeface="Arial" pitchFamily="34" charset="0"/>
              </a:rPr>
              <a:t>Agricultural biodiversity</a:t>
            </a:r>
          </a:p>
        </p:txBody>
      </p:sp>
      <p:sp>
        <p:nvSpPr>
          <p:cNvPr id="11" name="Up Arrow 10"/>
          <p:cNvSpPr/>
          <p:nvPr/>
        </p:nvSpPr>
        <p:spPr>
          <a:xfrm rot="2898690">
            <a:off x="5662066" y="1905915"/>
            <a:ext cx="1224136" cy="1539906"/>
          </a:xfrm>
          <a:prstGeom prst="upArrow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marL="180975" indent="-180975" fontAlgn="auto"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defRPr/>
            </a:pPr>
            <a:r>
              <a:rPr lang="en-US" sz="1400" dirty="0">
                <a:solidFill>
                  <a:srgbClr val="05368B"/>
                </a:solidFill>
                <a:cs typeface="Arial" pitchFamily="34" charset="0"/>
              </a:rPr>
              <a:t>   Wilderness</a:t>
            </a:r>
          </a:p>
        </p:txBody>
      </p:sp>
      <p:sp>
        <p:nvSpPr>
          <p:cNvPr id="12" name="Up Arrow 11"/>
          <p:cNvSpPr/>
          <p:nvPr/>
        </p:nvSpPr>
        <p:spPr>
          <a:xfrm rot="8049259">
            <a:off x="5501434" y="4059828"/>
            <a:ext cx="1224136" cy="1539906"/>
          </a:xfrm>
          <a:prstGeom prst="upArrow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marL="180975" indent="-180975" fontAlgn="auto"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defRPr/>
            </a:pPr>
            <a:r>
              <a:rPr lang="en-US" sz="1400" dirty="0">
                <a:solidFill>
                  <a:srgbClr val="05368B"/>
                </a:solidFill>
                <a:cs typeface="Arial" pitchFamily="34" charset="0"/>
              </a:rPr>
              <a:t>Abandonment</a:t>
            </a:r>
          </a:p>
        </p:txBody>
      </p:sp>
      <p:sp>
        <p:nvSpPr>
          <p:cNvPr id="13" name="Up Arrow 12"/>
          <p:cNvSpPr/>
          <p:nvPr/>
        </p:nvSpPr>
        <p:spPr>
          <a:xfrm rot="13614535">
            <a:off x="2059782" y="3990181"/>
            <a:ext cx="1223962" cy="1539875"/>
          </a:xfrm>
          <a:prstGeom prst="upArrow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180975" indent="-180975" fontAlgn="auto"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defRPr/>
            </a:pPr>
            <a:r>
              <a:rPr lang="en-US" sz="1400" dirty="0">
                <a:solidFill>
                  <a:srgbClr val="05368B"/>
                </a:solidFill>
                <a:cs typeface="Arial" pitchFamily="34" charset="0"/>
              </a:rPr>
              <a:t>Intensification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Land Sparing vs. Land Sharing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sparing: human activities very intensive on ‘restricted’ area.</a:t>
            </a:r>
          </a:p>
          <a:p>
            <a:pPr lvl="3"/>
            <a:r>
              <a:rPr lang="en-US" dirty="0" smtClean="0"/>
              <a:t>High impact on ecosystem services in affected area</a:t>
            </a:r>
          </a:p>
          <a:p>
            <a:pPr lvl="3"/>
            <a:r>
              <a:rPr lang="en-US" dirty="0" smtClean="0"/>
              <a:t>Low impact on ecosystems in remaining area</a:t>
            </a:r>
          </a:p>
          <a:p>
            <a:pPr lvl="3">
              <a:buFont typeface="Wingdings" pitchFamily="2" charset="2"/>
              <a:buChar char="L"/>
            </a:pPr>
            <a:r>
              <a:rPr lang="en-US" dirty="0" smtClean="0"/>
              <a:t>Spatial/temporal spill-over / re-bound effects</a:t>
            </a:r>
          </a:p>
          <a:p>
            <a:pPr lvl="3">
              <a:buFont typeface="Wingdings" pitchFamily="2" charset="2"/>
              <a:buChar char="L"/>
            </a:pPr>
            <a:r>
              <a:rPr lang="en-US" dirty="0" smtClean="0"/>
              <a:t> Not all ecosystem services can be ‘transported’</a:t>
            </a:r>
          </a:p>
          <a:p>
            <a:pPr lvl="3">
              <a:buFont typeface="Wingdings" pitchFamily="2" charset="2"/>
              <a:buChar char="L"/>
            </a:pPr>
            <a:endParaRPr lang="en-US" dirty="0" smtClean="0"/>
          </a:p>
          <a:p>
            <a:pPr lvl="3">
              <a:buFont typeface="Wingdings" pitchFamily="2" charset="2"/>
              <a:buChar char="L"/>
            </a:pPr>
            <a:endParaRPr lang="en-US" dirty="0" smtClean="0"/>
          </a:p>
          <a:p>
            <a:r>
              <a:rPr lang="en-US" dirty="0" smtClean="0"/>
              <a:t>Land sharing: multi-functional land use</a:t>
            </a:r>
          </a:p>
          <a:p>
            <a:pPr lvl="3">
              <a:buFontTx/>
              <a:buChar char="-"/>
            </a:pPr>
            <a:r>
              <a:rPr lang="en-US" dirty="0" smtClean="0"/>
              <a:t>Based on synergies in ecosystem service provision</a:t>
            </a:r>
          </a:p>
          <a:p>
            <a:pPr lvl="3">
              <a:buFontTx/>
              <a:buChar char="-"/>
            </a:pPr>
            <a:r>
              <a:rPr lang="en-US" dirty="0" smtClean="0"/>
              <a:t>Extensive land uses, requiring large areas</a:t>
            </a:r>
          </a:p>
          <a:p>
            <a:pPr lvl="3">
              <a:buNone/>
            </a:pPr>
            <a:r>
              <a:rPr lang="en-US" dirty="0" smtClean="0">
                <a:sym typeface="Wingdings" pitchFamily="2" charset="2"/>
              </a:rPr>
              <a:t> Large land requirements, no ‘wilderness’</a:t>
            </a:r>
            <a:endParaRPr lang="en-US" dirty="0" smtClean="0"/>
          </a:p>
        </p:txBody>
      </p:sp>
      <p:sp>
        <p:nvSpPr>
          <p:cNvPr id="6" name="Freeform 5"/>
          <p:cNvSpPr/>
          <p:nvPr/>
        </p:nvSpPr>
        <p:spPr>
          <a:xfrm>
            <a:off x="6858000" y="2867891"/>
            <a:ext cx="886691" cy="1084809"/>
          </a:xfrm>
          <a:custGeom>
            <a:avLst/>
            <a:gdLst>
              <a:gd name="connsiteX0" fmla="*/ 0 w 886691"/>
              <a:gd name="connsiteY0" fmla="*/ 263236 h 1084809"/>
              <a:gd name="connsiteX1" fmla="*/ 0 w 886691"/>
              <a:gd name="connsiteY1" fmla="*/ 263236 h 1084809"/>
              <a:gd name="connsiteX2" fmla="*/ 346364 w 886691"/>
              <a:gd name="connsiteY2" fmla="*/ 110836 h 1084809"/>
              <a:gd name="connsiteX3" fmla="*/ 595745 w 886691"/>
              <a:gd name="connsiteY3" fmla="*/ 96982 h 1084809"/>
              <a:gd name="connsiteX4" fmla="*/ 706582 w 886691"/>
              <a:gd name="connsiteY4" fmla="*/ 69273 h 1084809"/>
              <a:gd name="connsiteX5" fmla="*/ 845127 w 886691"/>
              <a:gd name="connsiteY5" fmla="*/ 13854 h 1084809"/>
              <a:gd name="connsiteX6" fmla="*/ 886691 w 886691"/>
              <a:gd name="connsiteY6" fmla="*/ 0 h 1084809"/>
              <a:gd name="connsiteX7" fmla="*/ 886691 w 886691"/>
              <a:gd name="connsiteY7" fmla="*/ 0 h 1084809"/>
              <a:gd name="connsiteX8" fmla="*/ 886691 w 886691"/>
              <a:gd name="connsiteY8" fmla="*/ 955964 h 1084809"/>
              <a:gd name="connsiteX9" fmla="*/ 886691 w 886691"/>
              <a:gd name="connsiteY9" fmla="*/ 942109 h 1084809"/>
              <a:gd name="connsiteX10" fmla="*/ 581891 w 886691"/>
              <a:gd name="connsiteY10" fmla="*/ 955964 h 1084809"/>
              <a:gd name="connsiteX11" fmla="*/ 498764 w 886691"/>
              <a:gd name="connsiteY11" fmla="*/ 969818 h 1084809"/>
              <a:gd name="connsiteX12" fmla="*/ 401782 w 886691"/>
              <a:gd name="connsiteY12" fmla="*/ 997527 h 1084809"/>
              <a:gd name="connsiteX13" fmla="*/ 166255 w 886691"/>
              <a:gd name="connsiteY13" fmla="*/ 1039091 h 1084809"/>
              <a:gd name="connsiteX14" fmla="*/ 166255 w 886691"/>
              <a:gd name="connsiteY14" fmla="*/ 1039091 h 1084809"/>
              <a:gd name="connsiteX15" fmla="*/ 96982 w 886691"/>
              <a:gd name="connsiteY15" fmla="*/ 609600 h 1084809"/>
              <a:gd name="connsiteX16" fmla="*/ 41564 w 886691"/>
              <a:gd name="connsiteY16" fmla="*/ 304800 h 1084809"/>
              <a:gd name="connsiteX17" fmla="*/ 0 w 886691"/>
              <a:gd name="connsiteY17" fmla="*/ 263236 h 1084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6691" h="1084809">
                <a:moveTo>
                  <a:pt x="0" y="263236"/>
                </a:moveTo>
                <a:lnTo>
                  <a:pt x="0" y="263236"/>
                </a:lnTo>
                <a:cubicBezTo>
                  <a:pt x="115455" y="212436"/>
                  <a:pt x="224870" y="144741"/>
                  <a:pt x="346364" y="110836"/>
                </a:cubicBezTo>
                <a:cubicBezTo>
                  <a:pt x="426555" y="88457"/>
                  <a:pt x="513039" y="106525"/>
                  <a:pt x="595745" y="96982"/>
                </a:cubicBezTo>
                <a:cubicBezTo>
                  <a:pt x="633577" y="92617"/>
                  <a:pt x="706582" y="69273"/>
                  <a:pt x="706582" y="69273"/>
                </a:cubicBezTo>
                <a:cubicBezTo>
                  <a:pt x="788120" y="28504"/>
                  <a:pt x="742413" y="48092"/>
                  <a:pt x="845127" y="13854"/>
                </a:cubicBezTo>
                <a:lnTo>
                  <a:pt x="886691" y="0"/>
                </a:lnTo>
                <a:lnTo>
                  <a:pt x="886691" y="0"/>
                </a:lnTo>
                <a:lnTo>
                  <a:pt x="886691" y="955964"/>
                </a:lnTo>
                <a:lnTo>
                  <a:pt x="886691" y="942109"/>
                </a:lnTo>
                <a:cubicBezTo>
                  <a:pt x="785091" y="946727"/>
                  <a:pt x="683337" y="948718"/>
                  <a:pt x="581891" y="955964"/>
                </a:cubicBezTo>
                <a:cubicBezTo>
                  <a:pt x="553871" y="957965"/>
                  <a:pt x="526310" y="964309"/>
                  <a:pt x="498764" y="969818"/>
                </a:cubicBezTo>
                <a:cubicBezTo>
                  <a:pt x="455277" y="978515"/>
                  <a:pt x="441393" y="984324"/>
                  <a:pt x="401782" y="997527"/>
                </a:cubicBezTo>
                <a:cubicBezTo>
                  <a:pt x="314500" y="1084809"/>
                  <a:pt x="379811" y="1039091"/>
                  <a:pt x="166255" y="1039091"/>
                </a:cubicBezTo>
                <a:lnTo>
                  <a:pt x="166255" y="1039091"/>
                </a:lnTo>
                <a:cubicBezTo>
                  <a:pt x="118082" y="605545"/>
                  <a:pt x="167414" y="961762"/>
                  <a:pt x="96982" y="609600"/>
                </a:cubicBezTo>
                <a:cubicBezTo>
                  <a:pt x="76730" y="508340"/>
                  <a:pt x="65663" y="405214"/>
                  <a:pt x="41564" y="304800"/>
                </a:cubicBezTo>
                <a:cubicBezTo>
                  <a:pt x="30666" y="259393"/>
                  <a:pt x="6927" y="270163"/>
                  <a:pt x="0" y="263236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666282" y="2535382"/>
            <a:ext cx="978954" cy="1274618"/>
          </a:xfrm>
          <a:custGeom>
            <a:avLst/>
            <a:gdLst>
              <a:gd name="connsiteX0" fmla="*/ 64554 w 978954"/>
              <a:gd name="connsiteY0" fmla="*/ 332509 h 1274618"/>
              <a:gd name="connsiteX1" fmla="*/ 64554 w 978954"/>
              <a:gd name="connsiteY1" fmla="*/ 332509 h 1274618"/>
              <a:gd name="connsiteX2" fmla="*/ 78409 w 978954"/>
              <a:gd name="connsiteY2" fmla="*/ 1274618 h 1274618"/>
              <a:gd name="connsiteX3" fmla="*/ 78409 w 978954"/>
              <a:gd name="connsiteY3" fmla="*/ 1274618 h 1274618"/>
              <a:gd name="connsiteX4" fmla="*/ 272373 w 978954"/>
              <a:gd name="connsiteY4" fmla="*/ 1246909 h 1274618"/>
              <a:gd name="connsiteX5" fmla="*/ 424773 w 978954"/>
              <a:gd name="connsiteY5" fmla="*/ 1205345 h 1274618"/>
              <a:gd name="connsiteX6" fmla="*/ 978954 w 978954"/>
              <a:gd name="connsiteY6" fmla="*/ 1191491 h 1274618"/>
              <a:gd name="connsiteX7" fmla="*/ 978954 w 978954"/>
              <a:gd name="connsiteY7" fmla="*/ 1191491 h 1274618"/>
              <a:gd name="connsiteX8" fmla="*/ 881973 w 978954"/>
              <a:gd name="connsiteY8" fmla="*/ 637309 h 1274618"/>
              <a:gd name="connsiteX9" fmla="*/ 895827 w 978954"/>
              <a:gd name="connsiteY9" fmla="*/ 166254 h 1274618"/>
              <a:gd name="connsiteX10" fmla="*/ 895827 w 978954"/>
              <a:gd name="connsiteY10" fmla="*/ 0 h 1274618"/>
              <a:gd name="connsiteX11" fmla="*/ 895827 w 978954"/>
              <a:gd name="connsiteY11" fmla="*/ 13854 h 1274618"/>
              <a:gd name="connsiteX12" fmla="*/ 604882 w 978954"/>
              <a:gd name="connsiteY12" fmla="*/ 138545 h 1274618"/>
              <a:gd name="connsiteX13" fmla="*/ 438627 w 978954"/>
              <a:gd name="connsiteY13" fmla="*/ 166254 h 1274618"/>
              <a:gd name="connsiteX14" fmla="*/ 397063 w 978954"/>
              <a:gd name="connsiteY14" fmla="*/ 180109 h 1274618"/>
              <a:gd name="connsiteX15" fmla="*/ 327791 w 978954"/>
              <a:gd name="connsiteY15" fmla="*/ 193963 h 1274618"/>
              <a:gd name="connsiteX16" fmla="*/ 272373 w 978954"/>
              <a:gd name="connsiteY16" fmla="*/ 207818 h 1274618"/>
              <a:gd name="connsiteX17" fmla="*/ 189245 w 978954"/>
              <a:gd name="connsiteY17" fmla="*/ 249382 h 1274618"/>
              <a:gd name="connsiteX18" fmla="*/ 106118 w 978954"/>
              <a:gd name="connsiteY18" fmla="*/ 318654 h 1274618"/>
              <a:gd name="connsiteX19" fmla="*/ 64554 w 978954"/>
              <a:gd name="connsiteY19" fmla="*/ 332509 h 127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8954" h="1274618">
                <a:moveTo>
                  <a:pt x="64554" y="332509"/>
                </a:moveTo>
                <a:lnTo>
                  <a:pt x="64554" y="332509"/>
                </a:lnTo>
                <a:lnTo>
                  <a:pt x="78409" y="1274618"/>
                </a:lnTo>
                <a:lnTo>
                  <a:pt x="78409" y="1274618"/>
                </a:lnTo>
                <a:cubicBezTo>
                  <a:pt x="143064" y="1265382"/>
                  <a:pt x="208330" y="1259718"/>
                  <a:pt x="272373" y="1246909"/>
                </a:cubicBezTo>
                <a:cubicBezTo>
                  <a:pt x="324006" y="1236582"/>
                  <a:pt x="372279" y="1209462"/>
                  <a:pt x="424773" y="1205345"/>
                </a:cubicBezTo>
                <a:cubicBezTo>
                  <a:pt x="608992" y="1190896"/>
                  <a:pt x="978954" y="1191491"/>
                  <a:pt x="978954" y="1191491"/>
                </a:cubicBezTo>
                <a:lnTo>
                  <a:pt x="978954" y="1191491"/>
                </a:lnTo>
                <a:cubicBezTo>
                  <a:pt x="946627" y="1006764"/>
                  <a:pt x="897129" y="824230"/>
                  <a:pt x="881973" y="637309"/>
                </a:cubicBezTo>
                <a:cubicBezTo>
                  <a:pt x="869278" y="480737"/>
                  <a:pt x="892413" y="323303"/>
                  <a:pt x="895827" y="166254"/>
                </a:cubicBezTo>
                <a:cubicBezTo>
                  <a:pt x="897031" y="110849"/>
                  <a:pt x="895827" y="55418"/>
                  <a:pt x="895827" y="0"/>
                </a:cubicBezTo>
                <a:lnTo>
                  <a:pt x="895827" y="13854"/>
                </a:lnTo>
                <a:cubicBezTo>
                  <a:pt x="798845" y="55418"/>
                  <a:pt x="703362" y="100668"/>
                  <a:pt x="604882" y="138545"/>
                </a:cubicBezTo>
                <a:cubicBezTo>
                  <a:pt x="580936" y="147755"/>
                  <a:pt x="451659" y="164392"/>
                  <a:pt x="438627" y="166254"/>
                </a:cubicBezTo>
                <a:cubicBezTo>
                  <a:pt x="424772" y="170872"/>
                  <a:pt x="411231" y="176567"/>
                  <a:pt x="397063" y="180109"/>
                </a:cubicBezTo>
                <a:cubicBezTo>
                  <a:pt x="374218" y="185820"/>
                  <a:pt x="350778" y="188855"/>
                  <a:pt x="327791" y="193963"/>
                </a:cubicBezTo>
                <a:cubicBezTo>
                  <a:pt x="309203" y="198094"/>
                  <a:pt x="290846" y="203200"/>
                  <a:pt x="272373" y="207818"/>
                </a:cubicBezTo>
                <a:cubicBezTo>
                  <a:pt x="153252" y="287231"/>
                  <a:pt x="303970" y="192019"/>
                  <a:pt x="189245" y="249382"/>
                </a:cubicBezTo>
                <a:cubicBezTo>
                  <a:pt x="140255" y="273877"/>
                  <a:pt x="149012" y="281888"/>
                  <a:pt x="106118" y="318654"/>
                </a:cubicBezTo>
                <a:cubicBezTo>
                  <a:pt x="0" y="409612"/>
                  <a:pt x="79890" y="331028"/>
                  <a:pt x="64554" y="3325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76256" y="5345685"/>
            <a:ext cx="886691" cy="1084809"/>
          </a:xfrm>
          <a:custGeom>
            <a:avLst/>
            <a:gdLst>
              <a:gd name="connsiteX0" fmla="*/ 0 w 886691"/>
              <a:gd name="connsiteY0" fmla="*/ 263236 h 1084809"/>
              <a:gd name="connsiteX1" fmla="*/ 0 w 886691"/>
              <a:gd name="connsiteY1" fmla="*/ 263236 h 1084809"/>
              <a:gd name="connsiteX2" fmla="*/ 346364 w 886691"/>
              <a:gd name="connsiteY2" fmla="*/ 110836 h 1084809"/>
              <a:gd name="connsiteX3" fmla="*/ 595745 w 886691"/>
              <a:gd name="connsiteY3" fmla="*/ 96982 h 1084809"/>
              <a:gd name="connsiteX4" fmla="*/ 706582 w 886691"/>
              <a:gd name="connsiteY4" fmla="*/ 69273 h 1084809"/>
              <a:gd name="connsiteX5" fmla="*/ 845127 w 886691"/>
              <a:gd name="connsiteY5" fmla="*/ 13854 h 1084809"/>
              <a:gd name="connsiteX6" fmla="*/ 886691 w 886691"/>
              <a:gd name="connsiteY6" fmla="*/ 0 h 1084809"/>
              <a:gd name="connsiteX7" fmla="*/ 886691 w 886691"/>
              <a:gd name="connsiteY7" fmla="*/ 0 h 1084809"/>
              <a:gd name="connsiteX8" fmla="*/ 886691 w 886691"/>
              <a:gd name="connsiteY8" fmla="*/ 955964 h 1084809"/>
              <a:gd name="connsiteX9" fmla="*/ 886691 w 886691"/>
              <a:gd name="connsiteY9" fmla="*/ 942109 h 1084809"/>
              <a:gd name="connsiteX10" fmla="*/ 581891 w 886691"/>
              <a:gd name="connsiteY10" fmla="*/ 955964 h 1084809"/>
              <a:gd name="connsiteX11" fmla="*/ 498764 w 886691"/>
              <a:gd name="connsiteY11" fmla="*/ 969818 h 1084809"/>
              <a:gd name="connsiteX12" fmla="*/ 401782 w 886691"/>
              <a:gd name="connsiteY12" fmla="*/ 997527 h 1084809"/>
              <a:gd name="connsiteX13" fmla="*/ 166255 w 886691"/>
              <a:gd name="connsiteY13" fmla="*/ 1039091 h 1084809"/>
              <a:gd name="connsiteX14" fmla="*/ 166255 w 886691"/>
              <a:gd name="connsiteY14" fmla="*/ 1039091 h 1084809"/>
              <a:gd name="connsiteX15" fmla="*/ 96982 w 886691"/>
              <a:gd name="connsiteY15" fmla="*/ 609600 h 1084809"/>
              <a:gd name="connsiteX16" fmla="*/ 41564 w 886691"/>
              <a:gd name="connsiteY16" fmla="*/ 304800 h 1084809"/>
              <a:gd name="connsiteX17" fmla="*/ 0 w 886691"/>
              <a:gd name="connsiteY17" fmla="*/ 263236 h 1084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6691" h="1084809">
                <a:moveTo>
                  <a:pt x="0" y="263236"/>
                </a:moveTo>
                <a:lnTo>
                  <a:pt x="0" y="263236"/>
                </a:lnTo>
                <a:cubicBezTo>
                  <a:pt x="115455" y="212436"/>
                  <a:pt x="224870" y="144741"/>
                  <a:pt x="346364" y="110836"/>
                </a:cubicBezTo>
                <a:cubicBezTo>
                  <a:pt x="426555" y="88457"/>
                  <a:pt x="513039" y="106525"/>
                  <a:pt x="595745" y="96982"/>
                </a:cubicBezTo>
                <a:cubicBezTo>
                  <a:pt x="633577" y="92617"/>
                  <a:pt x="706582" y="69273"/>
                  <a:pt x="706582" y="69273"/>
                </a:cubicBezTo>
                <a:cubicBezTo>
                  <a:pt x="788120" y="28504"/>
                  <a:pt x="742413" y="48092"/>
                  <a:pt x="845127" y="13854"/>
                </a:cubicBezTo>
                <a:lnTo>
                  <a:pt x="886691" y="0"/>
                </a:lnTo>
                <a:lnTo>
                  <a:pt x="886691" y="0"/>
                </a:lnTo>
                <a:lnTo>
                  <a:pt x="886691" y="955964"/>
                </a:lnTo>
                <a:lnTo>
                  <a:pt x="886691" y="942109"/>
                </a:lnTo>
                <a:cubicBezTo>
                  <a:pt x="785091" y="946727"/>
                  <a:pt x="683337" y="948718"/>
                  <a:pt x="581891" y="955964"/>
                </a:cubicBezTo>
                <a:cubicBezTo>
                  <a:pt x="553871" y="957965"/>
                  <a:pt x="526310" y="964309"/>
                  <a:pt x="498764" y="969818"/>
                </a:cubicBezTo>
                <a:cubicBezTo>
                  <a:pt x="455277" y="978515"/>
                  <a:pt x="441393" y="984324"/>
                  <a:pt x="401782" y="997527"/>
                </a:cubicBezTo>
                <a:cubicBezTo>
                  <a:pt x="314500" y="1084809"/>
                  <a:pt x="379811" y="1039091"/>
                  <a:pt x="166255" y="1039091"/>
                </a:cubicBezTo>
                <a:lnTo>
                  <a:pt x="166255" y="1039091"/>
                </a:lnTo>
                <a:cubicBezTo>
                  <a:pt x="118082" y="605545"/>
                  <a:pt x="167414" y="961762"/>
                  <a:pt x="96982" y="609600"/>
                </a:cubicBezTo>
                <a:cubicBezTo>
                  <a:pt x="76730" y="508340"/>
                  <a:pt x="65663" y="405214"/>
                  <a:pt x="41564" y="304800"/>
                </a:cubicBezTo>
                <a:cubicBezTo>
                  <a:pt x="30666" y="259393"/>
                  <a:pt x="6927" y="270163"/>
                  <a:pt x="0" y="263236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84538" y="5013176"/>
            <a:ext cx="978954" cy="1274618"/>
          </a:xfrm>
          <a:custGeom>
            <a:avLst/>
            <a:gdLst>
              <a:gd name="connsiteX0" fmla="*/ 64554 w 978954"/>
              <a:gd name="connsiteY0" fmla="*/ 332509 h 1274618"/>
              <a:gd name="connsiteX1" fmla="*/ 64554 w 978954"/>
              <a:gd name="connsiteY1" fmla="*/ 332509 h 1274618"/>
              <a:gd name="connsiteX2" fmla="*/ 78409 w 978954"/>
              <a:gd name="connsiteY2" fmla="*/ 1274618 h 1274618"/>
              <a:gd name="connsiteX3" fmla="*/ 78409 w 978954"/>
              <a:gd name="connsiteY3" fmla="*/ 1274618 h 1274618"/>
              <a:gd name="connsiteX4" fmla="*/ 272373 w 978954"/>
              <a:gd name="connsiteY4" fmla="*/ 1246909 h 1274618"/>
              <a:gd name="connsiteX5" fmla="*/ 424773 w 978954"/>
              <a:gd name="connsiteY5" fmla="*/ 1205345 h 1274618"/>
              <a:gd name="connsiteX6" fmla="*/ 978954 w 978954"/>
              <a:gd name="connsiteY6" fmla="*/ 1191491 h 1274618"/>
              <a:gd name="connsiteX7" fmla="*/ 978954 w 978954"/>
              <a:gd name="connsiteY7" fmla="*/ 1191491 h 1274618"/>
              <a:gd name="connsiteX8" fmla="*/ 881973 w 978954"/>
              <a:gd name="connsiteY8" fmla="*/ 637309 h 1274618"/>
              <a:gd name="connsiteX9" fmla="*/ 895827 w 978954"/>
              <a:gd name="connsiteY9" fmla="*/ 166254 h 1274618"/>
              <a:gd name="connsiteX10" fmla="*/ 895827 w 978954"/>
              <a:gd name="connsiteY10" fmla="*/ 0 h 1274618"/>
              <a:gd name="connsiteX11" fmla="*/ 895827 w 978954"/>
              <a:gd name="connsiteY11" fmla="*/ 13854 h 1274618"/>
              <a:gd name="connsiteX12" fmla="*/ 604882 w 978954"/>
              <a:gd name="connsiteY12" fmla="*/ 138545 h 1274618"/>
              <a:gd name="connsiteX13" fmla="*/ 438627 w 978954"/>
              <a:gd name="connsiteY13" fmla="*/ 166254 h 1274618"/>
              <a:gd name="connsiteX14" fmla="*/ 397063 w 978954"/>
              <a:gd name="connsiteY14" fmla="*/ 180109 h 1274618"/>
              <a:gd name="connsiteX15" fmla="*/ 327791 w 978954"/>
              <a:gd name="connsiteY15" fmla="*/ 193963 h 1274618"/>
              <a:gd name="connsiteX16" fmla="*/ 272373 w 978954"/>
              <a:gd name="connsiteY16" fmla="*/ 207818 h 1274618"/>
              <a:gd name="connsiteX17" fmla="*/ 189245 w 978954"/>
              <a:gd name="connsiteY17" fmla="*/ 249382 h 1274618"/>
              <a:gd name="connsiteX18" fmla="*/ 106118 w 978954"/>
              <a:gd name="connsiteY18" fmla="*/ 318654 h 1274618"/>
              <a:gd name="connsiteX19" fmla="*/ 64554 w 978954"/>
              <a:gd name="connsiteY19" fmla="*/ 332509 h 127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8954" h="1274618">
                <a:moveTo>
                  <a:pt x="64554" y="332509"/>
                </a:moveTo>
                <a:lnTo>
                  <a:pt x="64554" y="332509"/>
                </a:lnTo>
                <a:lnTo>
                  <a:pt x="78409" y="1274618"/>
                </a:lnTo>
                <a:lnTo>
                  <a:pt x="78409" y="1274618"/>
                </a:lnTo>
                <a:cubicBezTo>
                  <a:pt x="143064" y="1265382"/>
                  <a:pt x="208330" y="1259718"/>
                  <a:pt x="272373" y="1246909"/>
                </a:cubicBezTo>
                <a:cubicBezTo>
                  <a:pt x="324006" y="1236582"/>
                  <a:pt x="372279" y="1209462"/>
                  <a:pt x="424773" y="1205345"/>
                </a:cubicBezTo>
                <a:cubicBezTo>
                  <a:pt x="608992" y="1190896"/>
                  <a:pt x="978954" y="1191491"/>
                  <a:pt x="978954" y="1191491"/>
                </a:cubicBezTo>
                <a:lnTo>
                  <a:pt x="978954" y="1191491"/>
                </a:lnTo>
                <a:cubicBezTo>
                  <a:pt x="946627" y="1006764"/>
                  <a:pt x="897129" y="824230"/>
                  <a:pt x="881973" y="637309"/>
                </a:cubicBezTo>
                <a:cubicBezTo>
                  <a:pt x="869278" y="480737"/>
                  <a:pt x="892413" y="323303"/>
                  <a:pt x="895827" y="166254"/>
                </a:cubicBezTo>
                <a:cubicBezTo>
                  <a:pt x="897031" y="110849"/>
                  <a:pt x="895827" y="55418"/>
                  <a:pt x="895827" y="0"/>
                </a:cubicBezTo>
                <a:lnTo>
                  <a:pt x="895827" y="13854"/>
                </a:lnTo>
                <a:cubicBezTo>
                  <a:pt x="798845" y="55418"/>
                  <a:pt x="703362" y="100668"/>
                  <a:pt x="604882" y="138545"/>
                </a:cubicBezTo>
                <a:cubicBezTo>
                  <a:pt x="580936" y="147755"/>
                  <a:pt x="451659" y="164392"/>
                  <a:pt x="438627" y="166254"/>
                </a:cubicBezTo>
                <a:cubicBezTo>
                  <a:pt x="424772" y="170872"/>
                  <a:pt x="411231" y="176567"/>
                  <a:pt x="397063" y="180109"/>
                </a:cubicBezTo>
                <a:cubicBezTo>
                  <a:pt x="374218" y="185820"/>
                  <a:pt x="350778" y="188855"/>
                  <a:pt x="327791" y="193963"/>
                </a:cubicBezTo>
                <a:cubicBezTo>
                  <a:pt x="309203" y="198094"/>
                  <a:pt x="290846" y="203200"/>
                  <a:pt x="272373" y="207818"/>
                </a:cubicBezTo>
                <a:cubicBezTo>
                  <a:pt x="153252" y="287231"/>
                  <a:pt x="303970" y="192019"/>
                  <a:pt x="189245" y="249382"/>
                </a:cubicBezTo>
                <a:cubicBezTo>
                  <a:pt x="140255" y="273877"/>
                  <a:pt x="149012" y="281888"/>
                  <a:pt x="106118" y="318654"/>
                </a:cubicBezTo>
                <a:cubicBezTo>
                  <a:pt x="0" y="409612"/>
                  <a:pt x="79890" y="331028"/>
                  <a:pt x="64554" y="332509"/>
                </a:cubicBezTo>
                <a:close/>
              </a:path>
            </a:pathLst>
          </a:custGeom>
          <a:solidFill>
            <a:srgbClr val="FFC000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744691" y="5347855"/>
            <a:ext cx="362494" cy="290945"/>
          </a:xfrm>
          <a:custGeom>
            <a:avLst/>
            <a:gdLst>
              <a:gd name="connsiteX0" fmla="*/ 0 w 362494"/>
              <a:gd name="connsiteY0" fmla="*/ 0 h 290945"/>
              <a:gd name="connsiteX1" fmla="*/ 235527 w 362494"/>
              <a:gd name="connsiteY1" fmla="*/ 0 h 290945"/>
              <a:gd name="connsiteX2" fmla="*/ 318654 w 362494"/>
              <a:gd name="connsiteY2" fmla="*/ 96981 h 290945"/>
              <a:gd name="connsiteX3" fmla="*/ 180109 w 362494"/>
              <a:gd name="connsiteY3" fmla="*/ 263236 h 290945"/>
              <a:gd name="connsiteX4" fmla="*/ 138545 w 362494"/>
              <a:gd name="connsiteY4" fmla="*/ 290945 h 290945"/>
              <a:gd name="connsiteX5" fmla="*/ 124691 w 362494"/>
              <a:gd name="connsiteY5" fmla="*/ 249381 h 290945"/>
              <a:gd name="connsiteX6" fmla="*/ 83127 w 362494"/>
              <a:gd name="connsiteY6" fmla="*/ 235527 h 290945"/>
              <a:gd name="connsiteX7" fmla="*/ 27709 w 362494"/>
              <a:gd name="connsiteY7" fmla="*/ 207818 h 290945"/>
              <a:gd name="connsiteX8" fmla="*/ 0 w 362494"/>
              <a:gd name="connsiteY8" fmla="*/ 0 h 29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494" h="290945">
                <a:moveTo>
                  <a:pt x="0" y="0"/>
                </a:moveTo>
                <a:lnTo>
                  <a:pt x="235527" y="0"/>
                </a:lnTo>
                <a:cubicBezTo>
                  <a:pt x="263236" y="32327"/>
                  <a:pt x="305190" y="56589"/>
                  <a:pt x="318654" y="96981"/>
                </a:cubicBezTo>
                <a:cubicBezTo>
                  <a:pt x="362494" y="228501"/>
                  <a:pt x="261454" y="222564"/>
                  <a:pt x="180109" y="263236"/>
                </a:cubicBezTo>
                <a:cubicBezTo>
                  <a:pt x="165216" y="270683"/>
                  <a:pt x="152400" y="281709"/>
                  <a:pt x="138545" y="290945"/>
                </a:cubicBezTo>
                <a:cubicBezTo>
                  <a:pt x="133927" y="277090"/>
                  <a:pt x="135018" y="259708"/>
                  <a:pt x="124691" y="249381"/>
                </a:cubicBezTo>
                <a:cubicBezTo>
                  <a:pt x="114364" y="239054"/>
                  <a:pt x="96189" y="242058"/>
                  <a:pt x="83127" y="235527"/>
                </a:cubicBezTo>
                <a:cubicBezTo>
                  <a:pt x="22585" y="205256"/>
                  <a:pt x="62413" y="207818"/>
                  <a:pt x="27709" y="20781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22024" y="5974743"/>
            <a:ext cx="236521" cy="283880"/>
          </a:xfrm>
          <a:custGeom>
            <a:avLst/>
            <a:gdLst>
              <a:gd name="connsiteX0" fmla="*/ 222667 w 236521"/>
              <a:gd name="connsiteY0" fmla="*/ 38130 h 283880"/>
              <a:gd name="connsiteX1" fmla="*/ 222667 w 236521"/>
              <a:gd name="connsiteY1" fmla="*/ 38130 h 283880"/>
              <a:gd name="connsiteX2" fmla="*/ 56412 w 236521"/>
              <a:gd name="connsiteY2" fmla="*/ 121257 h 283880"/>
              <a:gd name="connsiteX3" fmla="*/ 28703 w 236521"/>
              <a:gd name="connsiteY3" fmla="*/ 162821 h 283880"/>
              <a:gd name="connsiteX4" fmla="*/ 56412 w 236521"/>
              <a:gd name="connsiteY4" fmla="*/ 245948 h 283880"/>
              <a:gd name="connsiteX5" fmla="*/ 236521 w 236521"/>
              <a:gd name="connsiteY5" fmla="*/ 273657 h 283880"/>
              <a:gd name="connsiteX6" fmla="*/ 236521 w 236521"/>
              <a:gd name="connsiteY6" fmla="*/ 273657 h 2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521" h="283880">
                <a:moveTo>
                  <a:pt x="222667" y="38130"/>
                </a:moveTo>
                <a:lnTo>
                  <a:pt x="222667" y="38130"/>
                </a:lnTo>
                <a:cubicBezTo>
                  <a:pt x="0" y="58372"/>
                  <a:pt x="101883" y="0"/>
                  <a:pt x="56412" y="121257"/>
                </a:cubicBezTo>
                <a:cubicBezTo>
                  <a:pt x="50565" y="136848"/>
                  <a:pt x="37939" y="148966"/>
                  <a:pt x="28703" y="162821"/>
                </a:cubicBezTo>
                <a:cubicBezTo>
                  <a:pt x="37939" y="190530"/>
                  <a:pt x="28703" y="236712"/>
                  <a:pt x="56412" y="245948"/>
                </a:cubicBezTo>
                <a:cubicBezTo>
                  <a:pt x="170208" y="283880"/>
                  <a:pt x="110332" y="273657"/>
                  <a:pt x="236521" y="273657"/>
                </a:cubicBezTo>
                <a:lnTo>
                  <a:pt x="236521" y="273657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2"/>
          <p:cNvGrpSpPr>
            <a:grpSpLocks/>
          </p:cNvGrpSpPr>
          <p:nvPr/>
        </p:nvGrpSpPr>
        <p:grpSpPr bwMode="auto">
          <a:xfrm>
            <a:off x="7004922" y="3238666"/>
            <a:ext cx="227536" cy="303221"/>
            <a:chOff x="536" y="2689"/>
            <a:chExt cx="336" cy="509"/>
          </a:xfrm>
        </p:grpSpPr>
        <p:sp>
          <p:nvSpPr>
            <p:cNvPr id="64" name="Freeform 143"/>
            <p:cNvSpPr>
              <a:spLocks/>
            </p:cNvSpPr>
            <p:nvPr/>
          </p:nvSpPr>
          <p:spPr bwMode="auto">
            <a:xfrm>
              <a:off x="608" y="2689"/>
              <a:ext cx="124" cy="116"/>
            </a:xfrm>
            <a:custGeom>
              <a:avLst/>
              <a:gdLst/>
              <a:ahLst/>
              <a:cxnLst>
                <a:cxn ang="0">
                  <a:pos x="167" y="65"/>
                </a:cxn>
                <a:cxn ang="0">
                  <a:pos x="147" y="38"/>
                </a:cxn>
                <a:cxn ang="0">
                  <a:pos x="126" y="17"/>
                </a:cxn>
                <a:cxn ang="0">
                  <a:pos x="107" y="7"/>
                </a:cxn>
                <a:cxn ang="0">
                  <a:pos x="89" y="1"/>
                </a:cxn>
                <a:cxn ang="0">
                  <a:pos x="67" y="0"/>
                </a:cxn>
                <a:cxn ang="0">
                  <a:pos x="48" y="5"/>
                </a:cxn>
                <a:cxn ang="0">
                  <a:pos x="21" y="15"/>
                </a:cxn>
                <a:cxn ang="0">
                  <a:pos x="10" y="32"/>
                </a:cxn>
                <a:cxn ang="0">
                  <a:pos x="3" y="52"/>
                </a:cxn>
                <a:cxn ang="0">
                  <a:pos x="0" y="82"/>
                </a:cxn>
                <a:cxn ang="0">
                  <a:pos x="7" y="124"/>
                </a:cxn>
                <a:cxn ang="0">
                  <a:pos x="20" y="158"/>
                </a:cxn>
                <a:cxn ang="0">
                  <a:pos x="33" y="184"/>
                </a:cxn>
                <a:cxn ang="0">
                  <a:pos x="61" y="205"/>
                </a:cxn>
                <a:cxn ang="0">
                  <a:pos x="82" y="218"/>
                </a:cxn>
                <a:cxn ang="0">
                  <a:pos x="102" y="228"/>
                </a:cxn>
                <a:cxn ang="0">
                  <a:pos x="107" y="229"/>
                </a:cxn>
                <a:cxn ang="0">
                  <a:pos x="133" y="232"/>
                </a:cxn>
                <a:cxn ang="0">
                  <a:pos x="157" y="229"/>
                </a:cxn>
                <a:cxn ang="0">
                  <a:pos x="173" y="219"/>
                </a:cxn>
                <a:cxn ang="0">
                  <a:pos x="185" y="207"/>
                </a:cxn>
                <a:cxn ang="0">
                  <a:pos x="194" y="187"/>
                </a:cxn>
                <a:cxn ang="0">
                  <a:pos x="194" y="167"/>
                </a:cxn>
                <a:cxn ang="0">
                  <a:pos x="195" y="140"/>
                </a:cxn>
                <a:cxn ang="0">
                  <a:pos x="194" y="113"/>
                </a:cxn>
                <a:cxn ang="0">
                  <a:pos x="192" y="99"/>
                </a:cxn>
                <a:cxn ang="0">
                  <a:pos x="204" y="82"/>
                </a:cxn>
                <a:cxn ang="0">
                  <a:pos x="225" y="62"/>
                </a:cxn>
                <a:cxn ang="0">
                  <a:pos x="239" y="54"/>
                </a:cxn>
                <a:cxn ang="0">
                  <a:pos x="247" y="41"/>
                </a:cxn>
                <a:cxn ang="0">
                  <a:pos x="245" y="29"/>
                </a:cxn>
                <a:cxn ang="0">
                  <a:pos x="236" y="17"/>
                </a:cxn>
                <a:cxn ang="0">
                  <a:pos x="228" y="15"/>
                </a:cxn>
                <a:cxn ang="0">
                  <a:pos x="215" y="15"/>
                </a:cxn>
                <a:cxn ang="0">
                  <a:pos x="199" y="26"/>
                </a:cxn>
                <a:cxn ang="0">
                  <a:pos x="191" y="42"/>
                </a:cxn>
                <a:cxn ang="0">
                  <a:pos x="178" y="60"/>
                </a:cxn>
                <a:cxn ang="0">
                  <a:pos x="167" y="65"/>
                </a:cxn>
              </a:cxnLst>
              <a:rect l="0" t="0" r="r" b="b"/>
              <a:pathLst>
                <a:path w="247" h="232">
                  <a:moveTo>
                    <a:pt x="167" y="65"/>
                  </a:moveTo>
                  <a:lnTo>
                    <a:pt x="147" y="38"/>
                  </a:lnTo>
                  <a:lnTo>
                    <a:pt x="126" y="17"/>
                  </a:lnTo>
                  <a:lnTo>
                    <a:pt x="107" y="7"/>
                  </a:lnTo>
                  <a:lnTo>
                    <a:pt x="89" y="1"/>
                  </a:lnTo>
                  <a:lnTo>
                    <a:pt x="67" y="0"/>
                  </a:lnTo>
                  <a:lnTo>
                    <a:pt x="48" y="5"/>
                  </a:lnTo>
                  <a:lnTo>
                    <a:pt x="21" y="15"/>
                  </a:lnTo>
                  <a:lnTo>
                    <a:pt x="10" y="32"/>
                  </a:lnTo>
                  <a:lnTo>
                    <a:pt x="3" y="52"/>
                  </a:lnTo>
                  <a:lnTo>
                    <a:pt x="0" y="82"/>
                  </a:lnTo>
                  <a:lnTo>
                    <a:pt x="7" y="124"/>
                  </a:lnTo>
                  <a:lnTo>
                    <a:pt x="20" y="158"/>
                  </a:lnTo>
                  <a:lnTo>
                    <a:pt x="33" y="184"/>
                  </a:lnTo>
                  <a:lnTo>
                    <a:pt x="61" y="205"/>
                  </a:lnTo>
                  <a:lnTo>
                    <a:pt x="82" y="218"/>
                  </a:lnTo>
                  <a:lnTo>
                    <a:pt x="102" y="228"/>
                  </a:lnTo>
                  <a:lnTo>
                    <a:pt x="107" y="229"/>
                  </a:lnTo>
                  <a:lnTo>
                    <a:pt x="133" y="232"/>
                  </a:lnTo>
                  <a:lnTo>
                    <a:pt x="157" y="229"/>
                  </a:lnTo>
                  <a:lnTo>
                    <a:pt x="173" y="219"/>
                  </a:lnTo>
                  <a:lnTo>
                    <a:pt x="185" y="207"/>
                  </a:lnTo>
                  <a:lnTo>
                    <a:pt x="194" y="187"/>
                  </a:lnTo>
                  <a:lnTo>
                    <a:pt x="194" y="167"/>
                  </a:lnTo>
                  <a:lnTo>
                    <a:pt x="195" y="140"/>
                  </a:lnTo>
                  <a:lnTo>
                    <a:pt x="194" y="113"/>
                  </a:lnTo>
                  <a:lnTo>
                    <a:pt x="192" y="99"/>
                  </a:lnTo>
                  <a:lnTo>
                    <a:pt x="204" y="82"/>
                  </a:lnTo>
                  <a:lnTo>
                    <a:pt x="225" y="62"/>
                  </a:lnTo>
                  <a:lnTo>
                    <a:pt x="239" y="54"/>
                  </a:lnTo>
                  <a:lnTo>
                    <a:pt x="247" y="41"/>
                  </a:lnTo>
                  <a:lnTo>
                    <a:pt x="245" y="29"/>
                  </a:lnTo>
                  <a:lnTo>
                    <a:pt x="236" y="17"/>
                  </a:lnTo>
                  <a:lnTo>
                    <a:pt x="228" y="15"/>
                  </a:lnTo>
                  <a:lnTo>
                    <a:pt x="215" y="15"/>
                  </a:lnTo>
                  <a:lnTo>
                    <a:pt x="199" y="26"/>
                  </a:lnTo>
                  <a:lnTo>
                    <a:pt x="191" y="42"/>
                  </a:lnTo>
                  <a:lnTo>
                    <a:pt x="178" y="60"/>
                  </a:lnTo>
                  <a:lnTo>
                    <a:pt x="167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44"/>
            <p:cNvSpPr>
              <a:spLocks/>
            </p:cNvSpPr>
            <p:nvPr/>
          </p:nvSpPr>
          <p:spPr bwMode="auto">
            <a:xfrm>
              <a:off x="656" y="2810"/>
              <a:ext cx="106" cy="184"/>
            </a:xfrm>
            <a:custGeom>
              <a:avLst/>
              <a:gdLst/>
              <a:ahLst/>
              <a:cxnLst>
                <a:cxn ang="0">
                  <a:pos x="56" y="9"/>
                </a:cxn>
                <a:cxn ang="0">
                  <a:pos x="86" y="0"/>
                </a:cxn>
                <a:cxn ang="0">
                  <a:pos x="113" y="3"/>
                </a:cxn>
                <a:cxn ang="0">
                  <a:pos x="134" y="15"/>
                </a:cxn>
                <a:cxn ang="0">
                  <a:pos x="153" y="37"/>
                </a:cxn>
                <a:cxn ang="0">
                  <a:pos x="178" y="71"/>
                </a:cxn>
                <a:cxn ang="0">
                  <a:pos x="199" y="112"/>
                </a:cxn>
                <a:cxn ang="0">
                  <a:pos x="209" y="155"/>
                </a:cxn>
                <a:cxn ang="0">
                  <a:pos x="212" y="195"/>
                </a:cxn>
                <a:cxn ang="0">
                  <a:pos x="210" y="236"/>
                </a:cxn>
                <a:cxn ang="0">
                  <a:pos x="196" y="280"/>
                </a:cxn>
                <a:cxn ang="0">
                  <a:pos x="182" y="310"/>
                </a:cxn>
                <a:cxn ang="0">
                  <a:pos x="168" y="329"/>
                </a:cxn>
                <a:cxn ang="0">
                  <a:pos x="148" y="349"/>
                </a:cxn>
                <a:cxn ang="0">
                  <a:pos x="123" y="360"/>
                </a:cxn>
                <a:cxn ang="0">
                  <a:pos x="93" y="366"/>
                </a:cxn>
                <a:cxn ang="0">
                  <a:pos x="62" y="366"/>
                </a:cxn>
                <a:cxn ang="0">
                  <a:pos x="41" y="360"/>
                </a:cxn>
                <a:cxn ang="0">
                  <a:pos x="24" y="345"/>
                </a:cxn>
                <a:cxn ang="0">
                  <a:pos x="7" y="325"/>
                </a:cxn>
                <a:cxn ang="0">
                  <a:pos x="3" y="308"/>
                </a:cxn>
                <a:cxn ang="0">
                  <a:pos x="0" y="288"/>
                </a:cxn>
                <a:cxn ang="0">
                  <a:pos x="1" y="275"/>
                </a:cxn>
                <a:cxn ang="0">
                  <a:pos x="1" y="269"/>
                </a:cxn>
                <a:cxn ang="0">
                  <a:pos x="13" y="251"/>
                </a:cxn>
                <a:cxn ang="0">
                  <a:pos x="28" y="233"/>
                </a:cxn>
                <a:cxn ang="0">
                  <a:pos x="38" y="215"/>
                </a:cxn>
                <a:cxn ang="0">
                  <a:pos x="45" y="194"/>
                </a:cxn>
                <a:cxn ang="0">
                  <a:pos x="45" y="176"/>
                </a:cxn>
                <a:cxn ang="0">
                  <a:pos x="39" y="156"/>
                </a:cxn>
                <a:cxn ang="0">
                  <a:pos x="24" y="129"/>
                </a:cxn>
                <a:cxn ang="0">
                  <a:pos x="13" y="101"/>
                </a:cxn>
                <a:cxn ang="0">
                  <a:pos x="10" y="71"/>
                </a:cxn>
                <a:cxn ang="0">
                  <a:pos x="13" y="46"/>
                </a:cxn>
                <a:cxn ang="0">
                  <a:pos x="32" y="23"/>
                </a:cxn>
                <a:cxn ang="0">
                  <a:pos x="56" y="9"/>
                </a:cxn>
              </a:cxnLst>
              <a:rect l="0" t="0" r="r" b="b"/>
              <a:pathLst>
                <a:path w="212" h="366">
                  <a:moveTo>
                    <a:pt x="56" y="9"/>
                  </a:moveTo>
                  <a:lnTo>
                    <a:pt x="86" y="0"/>
                  </a:lnTo>
                  <a:lnTo>
                    <a:pt x="113" y="3"/>
                  </a:lnTo>
                  <a:lnTo>
                    <a:pt x="134" y="15"/>
                  </a:lnTo>
                  <a:lnTo>
                    <a:pt x="153" y="37"/>
                  </a:lnTo>
                  <a:lnTo>
                    <a:pt x="178" y="71"/>
                  </a:lnTo>
                  <a:lnTo>
                    <a:pt x="199" y="112"/>
                  </a:lnTo>
                  <a:lnTo>
                    <a:pt x="209" y="155"/>
                  </a:lnTo>
                  <a:lnTo>
                    <a:pt x="212" y="195"/>
                  </a:lnTo>
                  <a:lnTo>
                    <a:pt x="210" y="236"/>
                  </a:lnTo>
                  <a:lnTo>
                    <a:pt x="196" y="280"/>
                  </a:lnTo>
                  <a:lnTo>
                    <a:pt x="182" y="310"/>
                  </a:lnTo>
                  <a:lnTo>
                    <a:pt x="168" y="329"/>
                  </a:lnTo>
                  <a:lnTo>
                    <a:pt x="148" y="349"/>
                  </a:lnTo>
                  <a:lnTo>
                    <a:pt x="123" y="360"/>
                  </a:lnTo>
                  <a:lnTo>
                    <a:pt x="93" y="366"/>
                  </a:lnTo>
                  <a:lnTo>
                    <a:pt x="62" y="366"/>
                  </a:lnTo>
                  <a:lnTo>
                    <a:pt x="41" y="360"/>
                  </a:lnTo>
                  <a:lnTo>
                    <a:pt x="24" y="345"/>
                  </a:lnTo>
                  <a:lnTo>
                    <a:pt x="7" y="325"/>
                  </a:lnTo>
                  <a:lnTo>
                    <a:pt x="3" y="308"/>
                  </a:lnTo>
                  <a:lnTo>
                    <a:pt x="0" y="288"/>
                  </a:lnTo>
                  <a:lnTo>
                    <a:pt x="1" y="275"/>
                  </a:lnTo>
                  <a:lnTo>
                    <a:pt x="1" y="269"/>
                  </a:lnTo>
                  <a:lnTo>
                    <a:pt x="13" y="251"/>
                  </a:lnTo>
                  <a:lnTo>
                    <a:pt x="28" y="233"/>
                  </a:lnTo>
                  <a:lnTo>
                    <a:pt x="38" y="215"/>
                  </a:lnTo>
                  <a:lnTo>
                    <a:pt x="45" y="194"/>
                  </a:lnTo>
                  <a:lnTo>
                    <a:pt x="45" y="176"/>
                  </a:lnTo>
                  <a:lnTo>
                    <a:pt x="39" y="156"/>
                  </a:lnTo>
                  <a:lnTo>
                    <a:pt x="24" y="129"/>
                  </a:lnTo>
                  <a:lnTo>
                    <a:pt x="13" y="101"/>
                  </a:lnTo>
                  <a:lnTo>
                    <a:pt x="10" y="71"/>
                  </a:lnTo>
                  <a:lnTo>
                    <a:pt x="13" y="46"/>
                  </a:lnTo>
                  <a:lnTo>
                    <a:pt x="32" y="23"/>
                  </a:lnTo>
                  <a:lnTo>
                    <a:pt x="56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45"/>
            <p:cNvSpPr>
              <a:spLocks/>
            </p:cNvSpPr>
            <p:nvPr/>
          </p:nvSpPr>
          <p:spPr bwMode="auto">
            <a:xfrm>
              <a:off x="536" y="2822"/>
              <a:ext cx="155" cy="176"/>
            </a:xfrm>
            <a:custGeom>
              <a:avLst/>
              <a:gdLst/>
              <a:ahLst/>
              <a:cxnLst>
                <a:cxn ang="0">
                  <a:pos x="197" y="47"/>
                </a:cxn>
                <a:cxn ang="0">
                  <a:pos x="236" y="22"/>
                </a:cxn>
                <a:cxn ang="0">
                  <a:pos x="262" y="5"/>
                </a:cxn>
                <a:cxn ang="0">
                  <a:pos x="290" y="0"/>
                </a:cxn>
                <a:cxn ang="0">
                  <a:pos x="311" y="25"/>
                </a:cxn>
                <a:cxn ang="0">
                  <a:pos x="307" y="53"/>
                </a:cxn>
                <a:cxn ang="0">
                  <a:pos x="293" y="74"/>
                </a:cxn>
                <a:cxn ang="0">
                  <a:pos x="263" y="85"/>
                </a:cxn>
                <a:cxn ang="0">
                  <a:pos x="211" y="93"/>
                </a:cxn>
                <a:cxn ang="0">
                  <a:pos x="151" y="103"/>
                </a:cxn>
                <a:cxn ang="0">
                  <a:pos x="109" y="113"/>
                </a:cxn>
                <a:cxn ang="0">
                  <a:pos x="91" y="124"/>
                </a:cxn>
                <a:cxn ang="0">
                  <a:pos x="71" y="140"/>
                </a:cxn>
                <a:cxn ang="0">
                  <a:pos x="69" y="160"/>
                </a:cxn>
                <a:cxn ang="0">
                  <a:pos x="72" y="180"/>
                </a:cxn>
                <a:cxn ang="0">
                  <a:pos x="98" y="199"/>
                </a:cxn>
                <a:cxn ang="0">
                  <a:pos x="112" y="214"/>
                </a:cxn>
                <a:cxn ang="0">
                  <a:pos x="119" y="240"/>
                </a:cxn>
                <a:cxn ang="0">
                  <a:pos x="115" y="245"/>
                </a:cxn>
                <a:cxn ang="0">
                  <a:pos x="112" y="262"/>
                </a:cxn>
                <a:cxn ang="0">
                  <a:pos x="98" y="279"/>
                </a:cxn>
                <a:cxn ang="0">
                  <a:pos x="76" y="286"/>
                </a:cxn>
                <a:cxn ang="0">
                  <a:pos x="55" y="283"/>
                </a:cxn>
                <a:cxn ang="0">
                  <a:pos x="47" y="284"/>
                </a:cxn>
                <a:cxn ang="0">
                  <a:pos x="42" y="323"/>
                </a:cxn>
                <a:cxn ang="0">
                  <a:pos x="29" y="347"/>
                </a:cxn>
                <a:cxn ang="0">
                  <a:pos x="16" y="351"/>
                </a:cxn>
                <a:cxn ang="0">
                  <a:pos x="6" y="341"/>
                </a:cxn>
                <a:cxn ang="0">
                  <a:pos x="3" y="327"/>
                </a:cxn>
                <a:cxn ang="0">
                  <a:pos x="0" y="320"/>
                </a:cxn>
                <a:cxn ang="0">
                  <a:pos x="3" y="299"/>
                </a:cxn>
                <a:cxn ang="0">
                  <a:pos x="16" y="274"/>
                </a:cxn>
                <a:cxn ang="0">
                  <a:pos x="29" y="252"/>
                </a:cxn>
                <a:cxn ang="0">
                  <a:pos x="35" y="225"/>
                </a:cxn>
                <a:cxn ang="0">
                  <a:pos x="37" y="191"/>
                </a:cxn>
                <a:cxn ang="0">
                  <a:pos x="38" y="158"/>
                </a:cxn>
                <a:cxn ang="0">
                  <a:pos x="44" y="129"/>
                </a:cxn>
                <a:cxn ang="0">
                  <a:pos x="54" y="108"/>
                </a:cxn>
                <a:cxn ang="0">
                  <a:pos x="75" y="94"/>
                </a:cxn>
                <a:cxn ang="0">
                  <a:pos x="96" y="83"/>
                </a:cxn>
                <a:cxn ang="0">
                  <a:pos x="129" y="74"/>
                </a:cxn>
                <a:cxn ang="0">
                  <a:pos x="166" y="60"/>
                </a:cxn>
                <a:cxn ang="0">
                  <a:pos x="197" y="47"/>
                </a:cxn>
              </a:cxnLst>
              <a:rect l="0" t="0" r="r" b="b"/>
              <a:pathLst>
                <a:path w="311" h="351">
                  <a:moveTo>
                    <a:pt x="197" y="47"/>
                  </a:moveTo>
                  <a:lnTo>
                    <a:pt x="236" y="22"/>
                  </a:lnTo>
                  <a:lnTo>
                    <a:pt x="262" y="5"/>
                  </a:lnTo>
                  <a:lnTo>
                    <a:pt x="290" y="0"/>
                  </a:lnTo>
                  <a:lnTo>
                    <a:pt x="311" y="25"/>
                  </a:lnTo>
                  <a:lnTo>
                    <a:pt x="307" y="53"/>
                  </a:lnTo>
                  <a:lnTo>
                    <a:pt x="293" y="74"/>
                  </a:lnTo>
                  <a:lnTo>
                    <a:pt x="263" y="85"/>
                  </a:lnTo>
                  <a:lnTo>
                    <a:pt x="211" y="93"/>
                  </a:lnTo>
                  <a:lnTo>
                    <a:pt x="151" y="103"/>
                  </a:lnTo>
                  <a:lnTo>
                    <a:pt x="109" y="113"/>
                  </a:lnTo>
                  <a:lnTo>
                    <a:pt x="91" y="124"/>
                  </a:lnTo>
                  <a:lnTo>
                    <a:pt x="71" y="140"/>
                  </a:lnTo>
                  <a:lnTo>
                    <a:pt x="69" y="160"/>
                  </a:lnTo>
                  <a:lnTo>
                    <a:pt x="72" y="180"/>
                  </a:lnTo>
                  <a:lnTo>
                    <a:pt x="98" y="199"/>
                  </a:lnTo>
                  <a:lnTo>
                    <a:pt x="112" y="214"/>
                  </a:lnTo>
                  <a:lnTo>
                    <a:pt x="119" y="240"/>
                  </a:lnTo>
                  <a:lnTo>
                    <a:pt x="115" y="245"/>
                  </a:lnTo>
                  <a:lnTo>
                    <a:pt x="112" y="262"/>
                  </a:lnTo>
                  <a:lnTo>
                    <a:pt x="98" y="279"/>
                  </a:lnTo>
                  <a:lnTo>
                    <a:pt x="76" y="286"/>
                  </a:lnTo>
                  <a:lnTo>
                    <a:pt x="55" y="283"/>
                  </a:lnTo>
                  <a:lnTo>
                    <a:pt x="47" y="284"/>
                  </a:lnTo>
                  <a:lnTo>
                    <a:pt x="42" y="323"/>
                  </a:lnTo>
                  <a:lnTo>
                    <a:pt x="29" y="347"/>
                  </a:lnTo>
                  <a:lnTo>
                    <a:pt x="16" y="351"/>
                  </a:lnTo>
                  <a:lnTo>
                    <a:pt x="6" y="341"/>
                  </a:lnTo>
                  <a:lnTo>
                    <a:pt x="3" y="327"/>
                  </a:lnTo>
                  <a:lnTo>
                    <a:pt x="0" y="320"/>
                  </a:lnTo>
                  <a:lnTo>
                    <a:pt x="3" y="299"/>
                  </a:lnTo>
                  <a:lnTo>
                    <a:pt x="16" y="274"/>
                  </a:lnTo>
                  <a:lnTo>
                    <a:pt x="29" y="252"/>
                  </a:lnTo>
                  <a:lnTo>
                    <a:pt x="35" y="225"/>
                  </a:lnTo>
                  <a:lnTo>
                    <a:pt x="37" y="191"/>
                  </a:lnTo>
                  <a:lnTo>
                    <a:pt x="38" y="158"/>
                  </a:lnTo>
                  <a:lnTo>
                    <a:pt x="44" y="129"/>
                  </a:lnTo>
                  <a:lnTo>
                    <a:pt x="54" y="108"/>
                  </a:lnTo>
                  <a:lnTo>
                    <a:pt x="75" y="94"/>
                  </a:lnTo>
                  <a:lnTo>
                    <a:pt x="96" y="83"/>
                  </a:lnTo>
                  <a:lnTo>
                    <a:pt x="129" y="74"/>
                  </a:lnTo>
                  <a:lnTo>
                    <a:pt x="166" y="60"/>
                  </a:lnTo>
                  <a:lnTo>
                    <a:pt x="197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46"/>
            <p:cNvSpPr>
              <a:spLocks/>
            </p:cNvSpPr>
            <p:nvPr/>
          </p:nvSpPr>
          <p:spPr bwMode="auto">
            <a:xfrm>
              <a:off x="696" y="2805"/>
              <a:ext cx="176" cy="14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3" y="3"/>
                </a:cxn>
                <a:cxn ang="0">
                  <a:pos x="44" y="0"/>
                </a:cxn>
                <a:cxn ang="0">
                  <a:pos x="71" y="3"/>
                </a:cxn>
                <a:cxn ang="0">
                  <a:pos x="104" y="16"/>
                </a:cxn>
                <a:cxn ang="0">
                  <a:pos x="132" y="40"/>
                </a:cxn>
                <a:cxn ang="0">
                  <a:pos x="167" y="81"/>
                </a:cxn>
                <a:cxn ang="0">
                  <a:pos x="197" y="125"/>
                </a:cxn>
                <a:cxn ang="0">
                  <a:pos x="223" y="173"/>
                </a:cxn>
                <a:cxn ang="0">
                  <a:pos x="248" y="197"/>
                </a:cxn>
                <a:cxn ang="0">
                  <a:pos x="269" y="211"/>
                </a:cxn>
                <a:cxn ang="0">
                  <a:pos x="300" y="216"/>
                </a:cxn>
                <a:cxn ang="0">
                  <a:pos x="319" y="216"/>
                </a:cxn>
                <a:cxn ang="0">
                  <a:pos x="338" y="226"/>
                </a:cxn>
                <a:cxn ang="0">
                  <a:pos x="351" y="245"/>
                </a:cxn>
                <a:cxn ang="0">
                  <a:pos x="350" y="260"/>
                </a:cxn>
                <a:cxn ang="0">
                  <a:pos x="348" y="265"/>
                </a:cxn>
                <a:cxn ang="0">
                  <a:pos x="337" y="270"/>
                </a:cxn>
                <a:cxn ang="0">
                  <a:pos x="330" y="271"/>
                </a:cxn>
                <a:cxn ang="0">
                  <a:pos x="304" y="260"/>
                </a:cxn>
                <a:cxn ang="0">
                  <a:pos x="279" y="252"/>
                </a:cxn>
                <a:cxn ang="0">
                  <a:pos x="273" y="254"/>
                </a:cxn>
                <a:cxn ang="0">
                  <a:pos x="249" y="254"/>
                </a:cxn>
                <a:cxn ang="0">
                  <a:pos x="238" y="267"/>
                </a:cxn>
                <a:cxn ang="0">
                  <a:pos x="217" y="291"/>
                </a:cxn>
                <a:cxn ang="0">
                  <a:pos x="210" y="299"/>
                </a:cxn>
                <a:cxn ang="0">
                  <a:pos x="194" y="295"/>
                </a:cxn>
                <a:cxn ang="0">
                  <a:pos x="187" y="278"/>
                </a:cxn>
                <a:cxn ang="0">
                  <a:pos x="189" y="258"/>
                </a:cxn>
                <a:cxn ang="0">
                  <a:pos x="205" y="244"/>
                </a:cxn>
                <a:cxn ang="0">
                  <a:pos x="214" y="223"/>
                </a:cxn>
                <a:cxn ang="0">
                  <a:pos x="207" y="200"/>
                </a:cxn>
                <a:cxn ang="0">
                  <a:pos x="197" y="170"/>
                </a:cxn>
                <a:cxn ang="0">
                  <a:pos x="171" y="129"/>
                </a:cxn>
                <a:cxn ang="0">
                  <a:pos x="140" y="99"/>
                </a:cxn>
                <a:cxn ang="0">
                  <a:pos x="101" y="74"/>
                </a:cxn>
                <a:cxn ang="0">
                  <a:pos x="70" y="66"/>
                </a:cxn>
                <a:cxn ang="0">
                  <a:pos x="39" y="64"/>
                </a:cxn>
                <a:cxn ang="0">
                  <a:pos x="15" y="50"/>
                </a:cxn>
                <a:cxn ang="0">
                  <a:pos x="3" y="34"/>
                </a:cxn>
                <a:cxn ang="0">
                  <a:pos x="0" y="16"/>
                </a:cxn>
              </a:cxnLst>
              <a:rect l="0" t="0" r="r" b="b"/>
              <a:pathLst>
                <a:path w="351" h="299">
                  <a:moveTo>
                    <a:pt x="0" y="16"/>
                  </a:moveTo>
                  <a:lnTo>
                    <a:pt x="23" y="3"/>
                  </a:lnTo>
                  <a:lnTo>
                    <a:pt x="44" y="0"/>
                  </a:lnTo>
                  <a:lnTo>
                    <a:pt x="71" y="3"/>
                  </a:lnTo>
                  <a:lnTo>
                    <a:pt x="104" y="16"/>
                  </a:lnTo>
                  <a:lnTo>
                    <a:pt x="132" y="40"/>
                  </a:lnTo>
                  <a:lnTo>
                    <a:pt x="167" y="81"/>
                  </a:lnTo>
                  <a:lnTo>
                    <a:pt x="197" y="125"/>
                  </a:lnTo>
                  <a:lnTo>
                    <a:pt x="223" y="173"/>
                  </a:lnTo>
                  <a:lnTo>
                    <a:pt x="248" y="197"/>
                  </a:lnTo>
                  <a:lnTo>
                    <a:pt x="269" y="211"/>
                  </a:lnTo>
                  <a:lnTo>
                    <a:pt x="300" y="216"/>
                  </a:lnTo>
                  <a:lnTo>
                    <a:pt x="319" y="216"/>
                  </a:lnTo>
                  <a:lnTo>
                    <a:pt x="338" y="226"/>
                  </a:lnTo>
                  <a:lnTo>
                    <a:pt x="351" y="245"/>
                  </a:lnTo>
                  <a:lnTo>
                    <a:pt x="350" y="260"/>
                  </a:lnTo>
                  <a:lnTo>
                    <a:pt x="348" y="265"/>
                  </a:lnTo>
                  <a:lnTo>
                    <a:pt x="337" y="270"/>
                  </a:lnTo>
                  <a:lnTo>
                    <a:pt x="330" y="271"/>
                  </a:lnTo>
                  <a:lnTo>
                    <a:pt x="304" y="260"/>
                  </a:lnTo>
                  <a:lnTo>
                    <a:pt x="279" y="252"/>
                  </a:lnTo>
                  <a:lnTo>
                    <a:pt x="273" y="254"/>
                  </a:lnTo>
                  <a:lnTo>
                    <a:pt x="249" y="254"/>
                  </a:lnTo>
                  <a:lnTo>
                    <a:pt x="238" y="267"/>
                  </a:lnTo>
                  <a:lnTo>
                    <a:pt x="217" y="291"/>
                  </a:lnTo>
                  <a:lnTo>
                    <a:pt x="210" y="299"/>
                  </a:lnTo>
                  <a:lnTo>
                    <a:pt x="194" y="295"/>
                  </a:lnTo>
                  <a:lnTo>
                    <a:pt x="187" y="278"/>
                  </a:lnTo>
                  <a:lnTo>
                    <a:pt x="189" y="258"/>
                  </a:lnTo>
                  <a:lnTo>
                    <a:pt x="205" y="244"/>
                  </a:lnTo>
                  <a:lnTo>
                    <a:pt x="214" y="223"/>
                  </a:lnTo>
                  <a:lnTo>
                    <a:pt x="207" y="200"/>
                  </a:lnTo>
                  <a:lnTo>
                    <a:pt x="197" y="170"/>
                  </a:lnTo>
                  <a:lnTo>
                    <a:pt x="171" y="129"/>
                  </a:lnTo>
                  <a:lnTo>
                    <a:pt x="140" y="99"/>
                  </a:lnTo>
                  <a:lnTo>
                    <a:pt x="101" y="74"/>
                  </a:lnTo>
                  <a:lnTo>
                    <a:pt x="70" y="66"/>
                  </a:lnTo>
                  <a:lnTo>
                    <a:pt x="39" y="64"/>
                  </a:lnTo>
                  <a:lnTo>
                    <a:pt x="15" y="50"/>
                  </a:lnTo>
                  <a:lnTo>
                    <a:pt x="3" y="3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47"/>
            <p:cNvSpPr>
              <a:spLocks/>
            </p:cNvSpPr>
            <p:nvPr/>
          </p:nvSpPr>
          <p:spPr bwMode="auto">
            <a:xfrm>
              <a:off x="696" y="2951"/>
              <a:ext cx="94" cy="24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6" y="8"/>
                </a:cxn>
                <a:cxn ang="0">
                  <a:pos x="64" y="30"/>
                </a:cxn>
                <a:cxn ang="0">
                  <a:pos x="73" y="51"/>
                </a:cxn>
                <a:cxn ang="0">
                  <a:pos x="85" y="93"/>
                </a:cxn>
                <a:cxn ang="0">
                  <a:pos x="91" y="143"/>
                </a:cxn>
                <a:cxn ang="0">
                  <a:pos x="98" y="194"/>
                </a:cxn>
                <a:cxn ang="0">
                  <a:pos x="94" y="251"/>
                </a:cxn>
                <a:cxn ang="0">
                  <a:pos x="81" y="306"/>
                </a:cxn>
                <a:cxn ang="0">
                  <a:pos x="79" y="311"/>
                </a:cxn>
                <a:cxn ang="0">
                  <a:pos x="70" y="364"/>
                </a:cxn>
                <a:cxn ang="0">
                  <a:pos x="65" y="399"/>
                </a:cxn>
                <a:cxn ang="0">
                  <a:pos x="73" y="415"/>
                </a:cxn>
                <a:cxn ang="0">
                  <a:pos x="101" y="433"/>
                </a:cxn>
                <a:cxn ang="0">
                  <a:pos x="166" y="446"/>
                </a:cxn>
                <a:cxn ang="0">
                  <a:pos x="187" y="455"/>
                </a:cxn>
                <a:cxn ang="0">
                  <a:pos x="187" y="460"/>
                </a:cxn>
                <a:cxn ang="0">
                  <a:pos x="187" y="469"/>
                </a:cxn>
                <a:cxn ang="0">
                  <a:pos x="182" y="474"/>
                </a:cxn>
                <a:cxn ang="0">
                  <a:pos x="160" y="484"/>
                </a:cxn>
                <a:cxn ang="0">
                  <a:pos x="126" y="495"/>
                </a:cxn>
                <a:cxn ang="0">
                  <a:pos x="86" y="484"/>
                </a:cxn>
                <a:cxn ang="0">
                  <a:pos x="27" y="449"/>
                </a:cxn>
                <a:cxn ang="0">
                  <a:pos x="19" y="420"/>
                </a:cxn>
                <a:cxn ang="0">
                  <a:pos x="29" y="375"/>
                </a:cxn>
                <a:cxn ang="0">
                  <a:pos x="39" y="339"/>
                </a:cxn>
                <a:cxn ang="0">
                  <a:pos x="54" y="287"/>
                </a:cxn>
                <a:cxn ang="0">
                  <a:pos x="55" y="212"/>
                </a:cxn>
                <a:cxn ang="0">
                  <a:pos x="46" y="154"/>
                </a:cxn>
                <a:cxn ang="0">
                  <a:pos x="29" y="103"/>
                </a:cxn>
                <a:cxn ang="0">
                  <a:pos x="8" y="62"/>
                </a:cxn>
                <a:cxn ang="0">
                  <a:pos x="0" y="37"/>
                </a:cxn>
                <a:cxn ang="0">
                  <a:pos x="2" y="18"/>
                </a:cxn>
                <a:cxn ang="0">
                  <a:pos x="10" y="8"/>
                </a:cxn>
                <a:cxn ang="0">
                  <a:pos x="24" y="0"/>
                </a:cxn>
              </a:cxnLst>
              <a:rect l="0" t="0" r="r" b="b"/>
              <a:pathLst>
                <a:path w="187" h="495">
                  <a:moveTo>
                    <a:pt x="24" y="0"/>
                  </a:moveTo>
                  <a:lnTo>
                    <a:pt x="46" y="8"/>
                  </a:lnTo>
                  <a:lnTo>
                    <a:pt x="64" y="30"/>
                  </a:lnTo>
                  <a:lnTo>
                    <a:pt x="73" y="51"/>
                  </a:lnTo>
                  <a:lnTo>
                    <a:pt x="85" y="93"/>
                  </a:lnTo>
                  <a:lnTo>
                    <a:pt x="91" y="143"/>
                  </a:lnTo>
                  <a:lnTo>
                    <a:pt x="98" y="194"/>
                  </a:lnTo>
                  <a:lnTo>
                    <a:pt x="94" y="251"/>
                  </a:lnTo>
                  <a:lnTo>
                    <a:pt x="81" y="306"/>
                  </a:lnTo>
                  <a:lnTo>
                    <a:pt x="79" y="311"/>
                  </a:lnTo>
                  <a:lnTo>
                    <a:pt x="70" y="364"/>
                  </a:lnTo>
                  <a:lnTo>
                    <a:pt x="65" y="399"/>
                  </a:lnTo>
                  <a:lnTo>
                    <a:pt x="73" y="415"/>
                  </a:lnTo>
                  <a:lnTo>
                    <a:pt x="101" y="433"/>
                  </a:lnTo>
                  <a:lnTo>
                    <a:pt x="166" y="446"/>
                  </a:lnTo>
                  <a:lnTo>
                    <a:pt x="187" y="455"/>
                  </a:lnTo>
                  <a:lnTo>
                    <a:pt x="187" y="460"/>
                  </a:lnTo>
                  <a:lnTo>
                    <a:pt x="187" y="469"/>
                  </a:lnTo>
                  <a:lnTo>
                    <a:pt x="182" y="474"/>
                  </a:lnTo>
                  <a:lnTo>
                    <a:pt x="160" y="484"/>
                  </a:lnTo>
                  <a:lnTo>
                    <a:pt x="126" y="495"/>
                  </a:lnTo>
                  <a:lnTo>
                    <a:pt x="86" y="484"/>
                  </a:lnTo>
                  <a:lnTo>
                    <a:pt x="27" y="449"/>
                  </a:lnTo>
                  <a:lnTo>
                    <a:pt x="19" y="420"/>
                  </a:lnTo>
                  <a:lnTo>
                    <a:pt x="29" y="375"/>
                  </a:lnTo>
                  <a:lnTo>
                    <a:pt x="39" y="339"/>
                  </a:lnTo>
                  <a:lnTo>
                    <a:pt x="54" y="287"/>
                  </a:lnTo>
                  <a:lnTo>
                    <a:pt x="55" y="212"/>
                  </a:lnTo>
                  <a:lnTo>
                    <a:pt x="46" y="154"/>
                  </a:lnTo>
                  <a:lnTo>
                    <a:pt x="29" y="103"/>
                  </a:lnTo>
                  <a:lnTo>
                    <a:pt x="8" y="62"/>
                  </a:lnTo>
                  <a:lnTo>
                    <a:pt x="0" y="37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48"/>
            <p:cNvSpPr>
              <a:spLocks/>
            </p:cNvSpPr>
            <p:nvPr/>
          </p:nvSpPr>
          <p:spPr bwMode="auto">
            <a:xfrm>
              <a:off x="608" y="2943"/>
              <a:ext cx="82" cy="2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02" y="9"/>
                </a:cxn>
                <a:cxn ang="0">
                  <a:pos x="86" y="33"/>
                </a:cxn>
                <a:cxn ang="0">
                  <a:pos x="78" y="55"/>
                </a:cxn>
                <a:cxn ang="0">
                  <a:pos x="72" y="98"/>
                </a:cxn>
                <a:cxn ang="0">
                  <a:pos x="70" y="149"/>
                </a:cxn>
                <a:cxn ang="0">
                  <a:pos x="67" y="200"/>
                </a:cxn>
                <a:cxn ang="0">
                  <a:pos x="75" y="256"/>
                </a:cxn>
                <a:cxn ang="0">
                  <a:pos x="93" y="310"/>
                </a:cxn>
                <a:cxn ang="0">
                  <a:pos x="96" y="315"/>
                </a:cxn>
                <a:cxn ang="0">
                  <a:pos x="109" y="367"/>
                </a:cxn>
                <a:cxn ang="0">
                  <a:pos x="118" y="401"/>
                </a:cxn>
                <a:cxn ang="0">
                  <a:pos x="110" y="419"/>
                </a:cxn>
                <a:cxn ang="0">
                  <a:pos x="84" y="438"/>
                </a:cxn>
                <a:cxn ang="0">
                  <a:pos x="21" y="458"/>
                </a:cxn>
                <a:cxn ang="0">
                  <a:pos x="0" y="468"/>
                </a:cxn>
                <a:cxn ang="0">
                  <a:pos x="2" y="472"/>
                </a:cxn>
                <a:cxn ang="0">
                  <a:pos x="2" y="481"/>
                </a:cxn>
                <a:cxn ang="0">
                  <a:pos x="9" y="487"/>
                </a:cxn>
                <a:cxn ang="0">
                  <a:pos x="30" y="494"/>
                </a:cxn>
                <a:cxn ang="0">
                  <a:pos x="64" y="502"/>
                </a:cxn>
                <a:cxn ang="0">
                  <a:pos x="105" y="489"/>
                </a:cxn>
                <a:cxn ang="0">
                  <a:pos x="159" y="449"/>
                </a:cxn>
                <a:cxn ang="0">
                  <a:pos x="164" y="418"/>
                </a:cxn>
                <a:cxn ang="0">
                  <a:pos x="151" y="374"/>
                </a:cxn>
                <a:cxn ang="0">
                  <a:pos x="138" y="341"/>
                </a:cxn>
                <a:cxn ang="0">
                  <a:pos x="119" y="288"/>
                </a:cxn>
                <a:cxn ang="0">
                  <a:pos x="112" y="214"/>
                </a:cxn>
                <a:cxn ang="0">
                  <a:pos x="115" y="155"/>
                </a:cxn>
                <a:cxn ang="0">
                  <a:pos x="127" y="103"/>
                </a:cxn>
                <a:cxn ang="0">
                  <a:pos x="145" y="61"/>
                </a:cxn>
                <a:cxn ang="0">
                  <a:pos x="151" y="35"/>
                </a:cxn>
                <a:cxn ang="0">
                  <a:pos x="147" y="15"/>
                </a:cxn>
                <a:cxn ang="0">
                  <a:pos x="138" y="5"/>
                </a:cxn>
                <a:cxn ang="0">
                  <a:pos x="124" y="0"/>
                </a:cxn>
              </a:cxnLst>
              <a:rect l="0" t="0" r="r" b="b"/>
              <a:pathLst>
                <a:path w="164" h="502">
                  <a:moveTo>
                    <a:pt x="124" y="0"/>
                  </a:moveTo>
                  <a:lnTo>
                    <a:pt x="102" y="9"/>
                  </a:lnTo>
                  <a:lnTo>
                    <a:pt x="86" y="33"/>
                  </a:lnTo>
                  <a:lnTo>
                    <a:pt x="78" y="55"/>
                  </a:lnTo>
                  <a:lnTo>
                    <a:pt x="72" y="98"/>
                  </a:lnTo>
                  <a:lnTo>
                    <a:pt x="70" y="149"/>
                  </a:lnTo>
                  <a:lnTo>
                    <a:pt x="67" y="200"/>
                  </a:lnTo>
                  <a:lnTo>
                    <a:pt x="75" y="256"/>
                  </a:lnTo>
                  <a:lnTo>
                    <a:pt x="93" y="310"/>
                  </a:lnTo>
                  <a:lnTo>
                    <a:pt x="96" y="315"/>
                  </a:lnTo>
                  <a:lnTo>
                    <a:pt x="109" y="367"/>
                  </a:lnTo>
                  <a:lnTo>
                    <a:pt x="118" y="401"/>
                  </a:lnTo>
                  <a:lnTo>
                    <a:pt x="110" y="419"/>
                  </a:lnTo>
                  <a:lnTo>
                    <a:pt x="84" y="438"/>
                  </a:lnTo>
                  <a:lnTo>
                    <a:pt x="21" y="458"/>
                  </a:lnTo>
                  <a:lnTo>
                    <a:pt x="0" y="468"/>
                  </a:lnTo>
                  <a:lnTo>
                    <a:pt x="2" y="472"/>
                  </a:lnTo>
                  <a:lnTo>
                    <a:pt x="2" y="481"/>
                  </a:lnTo>
                  <a:lnTo>
                    <a:pt x="9" y="487"/>
                  </a:lnTo>
                  <a:lnTo>
                    <a:pt x="30" y="494"/>
                  </a:lnTo>
                  <a:lnTo>
                    <a:pt x="64" y="502"/>
                  </a:lnTo>
                  <a:lnTo>
                    <a:pt x="105" y="489"/>
                  </a:lnTo>
                  <a:lnTo>
                    <a:pt x="159" y="449"/>
                  </a:lnTo>
                  <a:lnTo>
                    <a:pt x="164" y="418"/>
                  </a:lnTo>
                  <a:lnTo>
                    <a:pt x="151" y="374"/>
                  </a:lnTo>
                  <a:lnTo>
                    <a:pt x="138" y="341"/>
                  </a:lnTo>
                  <a:lnTo>
                    <a:pt x="119" y="288"/>
                  </a:lnTo>
                  <a:lnTo>
                    <a:pt x="112" y="214"/>
                  </a:lnTo>
                  <a:lnTo>
                    <a:pt x="115" y="155"/>
                  </a:lnTo>
                  <a:lnTo>
                    <a:pt x="127" y="103"/>
                  </a:lnTo>
                  <a:lnTo>
                    <a:pt x="145" y="61"/>
                  </a:lnTo>
                  <a:lnTo>
                    <a:pt x="151" y="35"/>
                  </a:lnTo>
                  <a:lnTo>
                    <a:pt x="147" y="15"/>
                  </a:lnTo>
                  <a:lnTo>
                    <a:pt x="138" y="5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49"/>
          <p:cNvGrpSpPr>
            <a:grpSpLocks/>
          </p:cNvGrpSpPr>
          <p:nvPr/>
        </p:nvGrpSpPr>
        <p:grpSpPr bwMode="auto">
          <a:xfrm>
            <a:off x="7253451" y="3140968"/>
            <a:ext cx="254624" cy="347900"/>
            <a:chOff x="903" y="2525"/>
            <a:chExt cx="376" cy="584"/>
          </a:xfrm>
        </p:grpSpPr>
        <p:sp>
          <p:nvSpPr>
            <p:cNvPr id="58" name="Freeform 150"/>
            <p:cNvSpPr>
              <a:spLocks/>
            </p:cNvSpPr>
            <p:nvPr/>
          </p:nvSpPr>
          <p:spPr bwMode="auto">
            <a:xfrm>
              <a:off x="1011" y="2525"/>
              <a:ext cx="116" cy="128"/>
            </a:xfrm>
            <a:custGeom>
              <a:avLst/>
              <a:gdLst/>
              <a:ahLst/>
              <a:cxnLst>
                <a:cxn ang="0">
                  <a:pos x="49" y="174"/>
                </a:cxn>
                <a:cxn ang="0">
                  <a:pos x="38" y="134"/>
                </a:cxn>
                <a:cxn ang="0">
                  <a:pos x="34" y="104"/>
                </a:cxn>
                <a:cxn ang="0">
                  <a:pos x="36" y="68"/>
                </a:cxn>
                <a:cxn ang="0">
                  <a:pos x="48" y="40"/>
                </a:cxn>
                <a:cxn ang="0">
                  <a:pos x="66" y="19"/>
                </a:cxn>
                <a:cxn ang="0">
                  <a:pos x="89" y="6"/>
                </a:cxn>
                <a:cxn ang="0">
                  <a:pos x="106" y="0"/>
                </a:cxn>
                <a:cxn ang="0">
                  <a:pos x="127" y="0"/>
                </a:cxn>
                <a:cxn ang="0">
                  <a:pos x="148" y="5"/>
                </a:cxn>
                <a:cxn ang="0">
                  <a:pos x="170" y="14"/>
                </a:cxn>
                <a:cxn ang="0">
                  <a:pos x="189" y="31"/>
                </a:cxn>
                <a:cxn ang="0">
                  <a:pos x="204" y="55"/>
                </a:cxn>
                <a:cxn ang="0">
                  <a:pos x="220" y="84"/>
                </a:cxn>
                <a:cxn ang="0">
                  <a:pos x="226" y="120"/>
                </a:cxn>
                <a:cxn ang="0">
                  <a:pos x="232" y="152"/>
                </a:cxn>
                <a:cxn ang="0">
                  <a:pos x="226" y="177"/>
                </a:cxn>
                <a:cxn ang="0">
                  <a:pos x="219" y="198"/>
                </a:cxn>
                <a:cxn ang="0">
                  <a:pos x="204" y="218"/>
                </a:cxn>
                <a:cxn ang="0">
                  <a:pos x="181" y="239"/>
                </a:cxn>
                <a:cxn ang="0">
                  <a:pos x="157" y="247"/>
                </a:cxn>
                <a:cxn ang="0">
                  <a:pos x="133" y="247"/>
                </a:cxn>
                <a:cxn ang="0">
                  <a:pos x="127" y="249"/>
                </a:cxn>
                <a:cxn ang="0">
                  <a:pos x="109" y="242"/>
                </a:cxn>
                <a:cxn ang="0">
                  <a:pos x="93" y="230"/>
                </a:cxn>
                <a:cxn ang="0">
                  <a:pos x="76" y="216"/>
                </a:cxn>
                <a:cxn ang="0">
                  <a:pos x="72" y="206"/>
                </a:cxn>
                <a:cxn ang="0">
                  <a:pos x="34" y="249"/>
                </a:cxn>
                <a:cxn ang="0">
                  <a:pos x="29" y="252"/>
                </a:cxn>
                <a:cxn ang="0">
                  <a:pos x="18" y="258"/>
                </a:cxn>
                <a:cxn ang="0">
                  <a:pos x="7" y="250"/>
                </a:cxn>
                <a:cxn ang="0">
                  <a:pos x="1" y="239"/>
                </a:cxn>
                <a:cxn ang="0">
                  <a:pos x="0" y="219"/>
                </a:cxn>
                <a:cxn ang="0">
                  <a:pos x="17" y="209"/>
                </a:cxn>
                <a:cxn ang="0">
                  <a:pos x="39" y="192"/>
                </a:cxn>
                <a:cxn ang="0">
                  <a:pos x="49" y="174"/>
                </a:cxn>
              </a:cxnLst>
              <a:rect l="0" t="0" r="r" b="b"/>
              <a:pathLst>
                <a:path w="232" h="258">
                  <a:moveTo>
                    <a:pt x="49" y="174"/>
                  </a:moveTo>
                  <a:lnTo>
                    <a:pt x="38" y="134"/>
                  </a:lnTo>
                  <a:lnTo>
                    <a:pt x="34" y="104"/>
                  </a:lnTo>
                  <a:lnTo>
                    <a:pt x="36" y="68"/>
                  </a:lnTo>
                  <a:lnTo>
                    <a:pt x="48" y="40"/>
                  </a:lnTo>
                  <a:lnTo>
                    <a:pt x="66" y="19"/>
                  </a:lnTo>
                  <a:lnTo>
                    <a:pt x="89" y="6"/>
                  </a:lnTo>
                  <a:lnTo>
                    <a:pt x="106" y="0"/>
                  </a:lnTo>
                  <a:lnTo>
                    <a:pt x="127" y="0"/>
                  </a:lnTo>
                  <a:lnTo>
                    <a:pt x="148" y="5"/>
                  </a:lnTo>
                  <a:lnTo>
                    <a:pt x="170" y="14"/>
                  </a:lnTo>
                  <a:lnTo>
                    <a:pt x="189" y="31"/>
                  </a:lnTo>
                  <a:lnTo>
                    <a:pt x="204" y="55"/>
                  </a:lnTo>
                  <a:lnTo>
                    <a:pt x="220" y="84"/>
                  </a:lnTo>
                  <a:lnTo>
                    <a:pt x="226" y="120"/>
                  </a:lnTo>
                  <a:lnTo>
                    <a:pt x="232" y="152"/>
                  </a:lnTo>
                  <a:lnTo>
                    <a:pt x="226" y="177"/>
                  </a:lnTo>
                  <a:lnTo>
                    <a:pt x="219" y="198"/>
                  </a:lnTo>
                  <a:lnTo>
                    <a:pt x="204" y="218"/>
                  </a:lnTo>
                  <a:lnTo>
                    <a:pt x="181" y="239"/>
                  </a:lnTo>
                  <a:lnTo>
                    <a:pt x="157" y="247"/>
                  </a:lnTo>
                  <a:lnTo>
                    <a:pt x="133" y="247"/>
                  </a:lnTo>
                  <a:lnTo>
                    <a:pt x="127" y="249"/>
                  </a:lnTo>
                  <a:lnTo>
                    <a:pt x="109" y="242"/>
                  </a:lnTo>
                  <a:lnTo>
                    <a:pt x="93" y="230"/>
                  </a:lnTo>
                  <a:lnTo>
                    <a:pt x="76" y="216"/>
                  </a:lnTo>
                  <a:lnTo>
                    <a:pt x="72" y="206"/>
                  </a:lnTo>
                  <a:lnTo>
                    <a:pt x="34" y="249"/>
                  </a:lnTo>
                  <a:lnTo>
                    <a:pt x="29" y="252"/>
                  </a:lnTo>
                  <a:lnTo>
                    <a:pt x="18" y="258"/>
                  </a:lnTo>
                  <a:lnTo>
                    <a:pt x="7" y="250"/>
                  </a:lnTo>
                  <a:lnTo>
                    <a:pt x="1" y="239"/>
                  </a:lnTo>
                  <a:lnTo>
                    <a:pt x="0" y="219"/>
                  </a:lnTo>
                  <a:lnTo>
                    <a:pt x="17" y="209"/>
                  </a:lnTo>
                  <a:lnTo>
                    <a:pt x="39" y="192"/>
                  </a:lnTo>
                  <a:lnTo>
                    <a:pt x="49" y="1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51"/>
            <p:cNvSpPr>
              <a:spLocks/>
            </p:cNvSpPr>
            <p:nvPr/>
          </p:nvSpPr>
          <p:spPr bwMode="auto">
            <a:xfrm>
              <a:off x="1007" y="2658"/>
              <a:ext cx="132" cy="219"/>
            </a:xfrm>
            <a:custGeom>
              <a:avLst/>
              <a:gdLst/>
              <a:ahLst/>
              <a:cxnLst>
                <a:cxn ang="0">
                  <a:pos x="93" y="40"/>
                </a:cxn>
                <a:cxn ang="0">
                  <a:pos x="125" y="17"/>
                </a:cxn>
                <a:cxn ang="0">
                  <a:pos x="161" y="4"/>
                </a:cxn>
                <a:cxn ang="0">
                  <a:pos x="200" y="0"/>
                </a:cxn>
                <a:cxn ang="0">
                  <a:pos x="225" y="6"/>
                </a:cxn>
                <a:cxn ang="0">
                  <a:pos x="244" y="23"/>
                </a:cxn>
                <a:cxn ang="0">
                  <a:pos x="257" y="48"/>
                </a:cxn>
                <a:cxn ang="0">
                  <a:pos x="265" y="82"/>
                </a:cxn>
                <a:cxn ang="0">
                  <a:pos x="265" y="88"/>
                </a:cxn>
                <a:cxn ang="0">
                  <a:pos x="261" y="113"/>
                </a:cxn>
                <a:cxn ang="0">
                  <a:pos x="257" y="119"/>
                </a:cxn>
                <a:cxn ang="0">
                  <a:pos x="250" y="144"/>
                </a:cxn>
                <a:cxn ang="0">
                  <a:pos x="230" y="181"/>
                </a:cxn>
                <a:cxn ang="0">
                  <a:pos x="220" y="209"/>
                </a:cxn>
                <a:cxn ang="0">
                  <a:pos x="219" y="235"/>
                </a:cxn>
                <a:cxn ang="0">
                  <a:pos x="225" y="256"/>
                </a:cxn>
                <a:cxn ang="0">
                  <a:pos x="243" y="290"/>
                </a:cxn>
                <a:cxn ang="0">
                  <a:pos x="257" y="318"/>
                </a:cxn>
                <a:cxn ang="0">
                  <a:pos x="265" y="341"/>
                </a:cxn>
                <a:cxn ang="0">
                  <a:pos x="263" y="362"/>
                </a:cxn>
                <a:cxn ang="0">
                  <a:pos x="261" y="379"/>
                </a:cxn>
                <a:cxn ang="0">
                  <a:pos x="247" y="398"/>
                </a:cxn>
                <a:cxn ang="0">
                  <a:pos x="228" y="416"/>
                </a:cxn>
                <a:cxn ang="0">
                  <a:pos x="199" y="430"/>
                </a:cxn>
                <a:cxn ang="0">
                  <a:pos x="156" y="438"/>
                </a:cxn>
                <a:cxn ang="0">
                  <a:pos x="115" y="436"/>
                </a:cxn>
                <a:cxn ang="0">
                  <a:pos x="73" y="422"/>
                </a:cxn>
                <a:cxn ang="0">
                  <a:pos x="53" y="402"/>
                </a:cxn>
                <a:cxn ang="0">
                  <a:pos x="29" y="364"/>
                </a:cxn>
                <a:cxn ang="0">
                  <a:pos x="11" y="318"/>
                </a:cxn>
                <a:cxn ang="0">
                  <a:pos x="3" y="276"/>
                </a:cxn>
                <a:cxn ang="0">
                  <a:pos x="0" y="229"/>
                </a:cxn>
                <a:cxn ang="0">
                  <a:pos x="3" y="184"/>
                </a:cxn>
                <a:cxn ang="0">
                  <a:pos x="18" y="143"/>
                </a:cxn>
                <a:cxn ang="0">
                  <a:pos x="38" y="105"/>
                </a:cxn>
                <a:cxn ang="0">
                  <a:pos x="56" y="79"/>
                </a:cxn>
                <a:cxn ang="0">
                  <a:pos x="73" y="57"/>
                </a:cxn>
                <a:cxn ang="0">
                  <a:pos x="93" y="40"/>
                </a:cxn>
              </a:cxnLst>
              <a:rect l="0" t="0" r="r" b="b"/>
              <a:pathLst>
                <a:path w="265" h="438">
                  <a:moveTo>
                    <a:pt x="93" y="40"/>
                  </a:moveTo>
                  <a:lnTo>
                    <a:pt x="125" y="17"/>
                  </a:lnTo>
                  <a:lnTo>
                    <a:pt x="161" y="4"/>
                  </a:lnTo>
                  <a:lnTo>
                    <a:pt x="200" y="0"/>
                  </a:lnTo>
                  <a:lnTo>
                    <a:pt x="225" y="6"/>
                  </a:lnTo>
                  <a:lnTo>
                    <a:pt x="244" y="23"/>
                  </a:lnTo>
                  <a:lnTo>
                    <a:pt x="257" y="48"/>
                  </a:lnTo>
                  <a:lnTo>
                    <a:pt x="265" y="82"/>
                  </a:lnTo>
                  <a:lnTo>
                    <a:pt x="265" y="88"/>
                  </a:lnTo>
                  <a:lnTo>
                    <a:pt x="261" y="113"/>
                  </a:lnTo>
                  <a:lnTo>
                    <a:pt x="257" y="119"/>
                  </a:lnTo>
                  <a:lnTo>
                    <a:pt x="250" y="144"/>
                  </a:lnTo>
                  <a:lnTo>
                    <a:pt x="230" y="181"/>
                  </a:lnTo>
                  <a:lnTo>
                    <a:pt x="220" y="209"/>
                  </a:lnTo>
                  <a:lnTo>
                    <a:pt x="219" y="235"/>
                  </a:lnTo>
                  <a:lnTo>
                    <a:pt x="225" y="256"/>
                  </a:lnTo>
                  <a:lnTo>
                    <a:pt x="243" y="290"/>
                  </a:lnTo>
                  <a:lnTo>
                    <a:pt x="257" y="318"/>
                  </a:lnTo>
                  <a:lnTo>
                    <a:pt x="265" y="341"/>
                  </a:lnTo>
                  <a:lnTo>
                    <a:pt x="263" y="362"/>
                  </a:lnTo>
                  <a:lnTo>
                    <a:pt x="261" y="379"/>
                  </a:lnTo>
                  <a:lnTo>
                    <a:pt x="247" y="398"/>
                  </a:lnTo>
                  <a:lnTo>
                    <a:pt x="228" y="416"/>
                  </a:lnTo>
                  <a:lnTo>
                    <a:pt x="199" y="430"/>
                  </a:lnTo>
                  <a:lnTo>
                    <a:pt x="156" y="438"/>
                  </a:lnTo>
                  <a:lnTo>
                    <a:pt x="115" y="436"/>
                  </a:lnTo>
                  <a:lnTo>
                    <a:pt x="73" y="422"/>
                  </a:lnTo>
                  <a:lnTo>
                    <a:pt x="53" y="402"/>
                  </a:lnTo>
                  <a:lnTo>
                    <a:pt x="29" y="364"/>
                  </a:lnTo>
                  <a:lnTo>
                    <a:pt x="11" y="318"/>
                  </a:lnTo>
                  <a:lnTo>
                    <a:pt x="3" y="276"/>
                  </a:lnTo>
                  <a:lnTo>
                    <a:pt x="0" y="229"/>
                  </a:lnTo>
                  <a:lnTo>
                    <a:pt x="3" y="184"/>
                  </a:lnTo>
                  <a:lnTo>
                    <a:pt x="18" y="143"/>
                  </a:lnTo>
                  <a:lnTo>
                    <a:pt x="38" y="105"/>
                  </a:lnTo>
                  <a:lnTo>
                    <a:pt x="56" y="79"/>
                  </a:lnTo>
                  <a:lnTo>
                    <a:pt x="73" y="57"/>
                  </a:lnTo>
                  <a:lnTo>
                    <a:pt x="93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52"/>
            <p:cNvSpPr>
              <a:spLocks/>
            </p:cNvSpPr>
            <p:nvPr/>
          </p:nvSpPr>
          <p:spPr bwMode="auto">
            <a:xfrm>
              <a:off x="903" y="2664"/>
              <a:ext cx="187" cy="156"/>
            </a:xfrm>
            <a:custGeom>
              <a:avLst/>
              <a:gdLst/>
              <a:ahLst/>
              <a:cxnLst>
                <a:cxn ang="0">
                  <a:pos x="274" y="17"/>
                </a:cxn>
                <a:cxn ang="0">
                  <a:pos x="312" y="8"/>
                </a:cxn>
                <a:cxn ang="0">
                  <a:pos x="360" y="0"/>
                </a:cxn>
                <a:cxn ang="0">
                  <a:pos x="374" y="11"/>
                </a:cxn>
                <a:cxn ang="0">
                  <a:pos x="370" y="43"/>
                </a:cxn>
                <a:cxn ang="0">
                  <a:pos x="342" y="68"/>
                </a:cxn>
                <a:cxn ang="0">
                  <a:pos x="340" y="73"/>
                </a:cxn>
                <a:cxn ang="0">
                  <a:pos x="309" y="87"/>
                </a:cxn>
                <a:cxn ang="0">
                  <a:pos x="258" y="77"/>
                </a:cxn>
                <a:cxn ang="0">
                  <a:pos x="214" y="73"/>
                </a:cxn>
                <a:cxn ang="0">
                  <a:pos x="164" y="80"/>
                </a:cxn>
                <a:cxn ang="0">
                  <a:pos x="112" y="97"/>
                </a:cxn>
                <a:cxn ang="0">
                  <a:pos x="75" y="121"/>
                </a:cxn>
                <a:cxn ang="0">
                  <a:pos x="40" y="145"/>
                </a:cxn>
                <a:cxn ang="0">
                  <a:pos x="37" y="158"/>
                </a:cxn>
                <a:cxn ang="0">
                  <a:pos x="40" y="168"/>
                </a:cxn>
                <a:cxn ang="0">
                  <a:pos x="65" y="192"/>
                </a:cxn>
                <a:cxn ang="0">
                  <a:pos x="108" y="220"/>
                </a:cxn>
                <a:cxn ang="0">
                  <a:pos x="149" y="247"/>
                </a:cxn>
                <a:cxn ang="0">
                  <a:pos x="195" y="266"/>
                </a:cxn>
                <a:cxn ang="0">
                  <a:pos x="207" y="274"/>
                </a:cxn>
                <a:cxn ang="0">
                  <a:pos x="210" y="295"/>
                </a:cxn>
                <a:cxn ang="0">
                  <a:pos x="207" y="300"/>
                </a:cxn>
                <a:cxn ang="0">
                  <a:pos x="193" y="311"/>
                </a:cxn>
                <a:cxn ang="0">
                  <a:pos x="179" y="310"/>
                </a:cxn>
                <a:cxn ang="0">
                  <a:pos x="162" y="295"/>
                </a:cxn>
                <a:cxn ang="0">
                  <a:pos x="147" y="278"/>
                </a:cxn>
                <a:cxn ang="0">
                  <a:pos x="125" y="254"/>
                </a:cxn>
                <a:cxn ang="0">
                  <a:pos x="119" y="276"/>
                </a:cxn>
                <a:cxn ang="0">
                  <a:pos x="102" y="290"/>
                </a:cxn>
                <a:cxn ang="0">
                  <a:pos x="81" y="291"/>
                </a:cxn>
                <a:cxn ang="0">
                  <a:pos x="57" y="280"/>
                </a:cxn>
                <a:cxn ang="0">
                  <a:pos x="46" y="264"/>
                </a:cxn>
                <a:cxn ang="0">
                  <a:pos x="44" y="239"/>
                </a:cxn>
                <a:cxn ang="0">
                  <a:pos x="50" y="215"/>
                </a:cxn>
                <a:cxn ang="0">
                  <a:pos x="31" y="201"/>
                </a:cxn>
                <a:cxn ang="0">
                  <a:pos x="10" y="182"/>
                </a:cxn>
                <a:cxn ang="0">
                  <a:pos x="2" y="160"/>
                </a:cxn>
                <a:cxn ang="0">
                  <a:pos x="0" y="137"/>
                </a:cxn>
                <a:cxn ang="0">
                  <a:pos x="6" y="123"/>
                </a:cxn>
                <a:cxn ang="0">
                  <a:pos x="28" y="103"/>
                </a:cxn>
                <a:cxn ang="0">
                  <a:pos x="64" y="92"/>
                </a:cxn>
                <a:cxn ang="0">
                  <a:pos x="116" y="62"/>
                </a:cxn>
                <a:cxn ang="0">
                  <a:pos x="172" y="45"/>
                </a:cxn>
                <a:cxn ang="0">
                  <a:pos x="217" y="30"/>
                </a:cxn>
                <a:cxn ang="0">
                  <a:pos x="252" y="22"/>
                </a:cxn>
                <a:cxn ang="0">
                  <a:pos x="274" y="17"/>
                </a:cxn>
              </a:cxnLst>
              <a:rect l="0" t="0" r="r" b="b"/>
              <a:pathLst>
                <a:path w="374" h="311">
                  <a:moveTo>
                    <a:pt x="274" y="17"/>
                  </a:moveTo>
                  <a:lnTo>
                    <a:pt x="312" y="8"/>
                  </a:lnTo>
                  <a:lnTo>
                    <a:pt x="360" y="0"/>
                  </a:lnTo>
                  <a:lnTo>
                    <a:pt x="374" y="11"/>
                  </a:lnTo>
                  <a:lnTo>
                    <a:pt x="370" y="43"/>
                  </a:lnTo>
                  <a:lnTo>
                    <a:pt x="342" y="68"/>
                  </a:lnTo>
                  <a:lnTo>
                    <a:pt x="340" y="73"/>
                  </a:lnTo>
                  <a:lnTo>
                    <a:pt x="309" y="87"/>
                  </a:lnTo>
                  <a:lnTo>
                    <a:pt x="258" y="77"/>
                  </a:lnTo>
                  <a:lnTo>
                    <a:pt x="214" y="73"/>
                  </a:lnTo>
                  <a:lnTo>
                    <a:pt x="164" y="80"/>
                  </a:lnTo>
                  <a:lnTo>
                    <a:pt x="112" y="97"/>
                  </a:lnTo>
                  <a:lnTo>
                    <a:pt x="75" y="121"/>
                  </a:lnTo>
                  <a:lnTo>
                    <a:pt x="40" y="145"/>
                  </a:lnTo>
                  <a:lnTo>
                    <a:pt x="37" y="158"/>
                  </a:lnTo>
                  <a:lnTo>
                    <a:pt x="40" y="168"/>
                  </a:lnTo>
                  <a:lnTo>
                    <a:pt x="65" y="192"/>
                  </a:lnTo>
                  <a:lnTo>
                    <a:pt x="108" y="220"/>
                  </a:lnTo>
                  <a:lnTo>
                    <a:pt x="149" y="247"/>
                  </a:lnTo>
                  <a:lnTo>
                    <a:pt x="195" y="266"/>
                  </a:lnTo>
                  <a:lnTo>
                    <a:pt x="207" y="274"/>
                  </a:lnTo>
                  <a:lnTo>
                    <a:pt x="210" y="295"/>
                  </a:lnTo>
                  <a:lnTo>
                    <a:pt x="207" y="300"/>
                  </a:lnTo>
                  <a:lnTo>
                    <a:pt x="193" y="311"/>
                  </a:lnTo>
                  <a:lnTo>
                    <a:pt x="179" y="310"/>
                  </a:lnTo>
                  <a:lnTo>
                    <a:pt x="162" y="295"/>
                  </a:lnTo>
                  <a:lnTo>
                    <a:pt x="147" y="278"/>
                  </a:lnTo>
                  <a:lnTo>
                    <a:pt x="125" y="254"/>
                  </a:lnTo>
                  <a:lnTo>
                    <a:pt x="119" y="276"/>
                  </a:lnTo>
                  <a:lnTo>
                    <a:pt x="102" y="290"/>
                  </a:lnTo>
                  <a:lnTo>
                    <a:pt x="81" y="291"/>
                  </a:lnTo>
                  <a:lnTo>
                    <a:pt x="57" y="280"/>
                  </a:lnTo>
                  <a:lnTo>
                    <a:pt x="46" y="264"/>
                  </a:lnTo>
                  <a:lnTo>
                    <a:pt x="44" y="239"/>
                  </a:lnTo>
                  <a:lnTo>
                    <a:pt x="50" y="215"/>
                  </a:lnTo>
                  <a:lnTo>
                    <a:pt x="31" y="201"/>
                  </a:lnTo>
                  <a:lnTo>
                    <a:pt x="10" y="182"/>
                  </a:lnTo>
                  <a:lnTo>
                    <a:pt x="2" y="160"/>
                  </a:lnTo>
                  <a:lnTo>
                    <a:pt x="0" y="137"/>
                  </a:lnTo>
                  <a:lnTo>
                    <a:pt x="6" y="123"/>
                  </a:lnTo>
                  <a:lnTo>
                    <a:pt x="28" y="103"/>
                  </a:lnTo>
                  <a:lnTo>
                    <a:pt x="64" y="92"/>
                  </a:lnTo>
                  <a:lnTo>
                    <a:pt x="116" y="62"/>
                  </a:lnTo>
                  <a:lnTo>
                    <a:pt x="172" y="45"/>
                  </a:lnTo>
                  <a:lnTo>
                    <a:pt x="217" y="30"/>
                  </a:lnTo>
                  <a:lnTo>
                    <a:pt x="252" y="22"/>
                  </a:lnTo>
                  <a:lnTo>
                    <a:pt x="274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53"/>
            <p:cNvSpPr>
              <a:spLocks/>
            </p:cNvSpPr>
            <p:nvPr/>
          </p:nvSpPr>
          <p:spPr bwMode="auto">
            <a:xfrm>
              <a:off x="1104" y="2664"/>
              <a:ext cx="175" cy="18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50" y="3"/>
                </a:cxn>
                <a:cxn ang="0">
                  <a:pos x="71" y="21"/>
                </a:cxn>
                <a:cxn ang="0">
                  <a:pos x="89" y="43"/>
                </a:cxn>
                <a:cxn ang="0">
                  <a:pos x="114" y="80"/>
                </a:cxn>
                <a:cxn ang="0">
                  <a:pos x="145" y="133"/>
                </a:cxn>
                <a:cxn ang="0">
                  <a:pos x="170" y="170"/>
                </a:cxn>
                <a:cxn ang="0">
                  <a:pos x="193" y="199"/>
                </a:cxn>
                <a:cxn ang="0">
                  <a:pos x="221" y="223"/>
                </a:cxn>
                <a:cxn ang="0">
                  <a:pos x="251" y="244"/>
                </a:cxn>
                <a:cxn ang="0">
                  <a:pos x="269" y="247"/>
                </a:cxn>
                <a:cxn ang="0">
                  <a:pos x="300" y="236"/>
                </a:cxn>
                <a:cxn ang="0">
                  <a:pos x="309" y="226"/>
                </a:cxn>
                <a:cxn ang="0">
                  <a:pos x="323" y="220"/>
                </a:cxn>
                <a:cxn ang="0">
                  <a:pos x="336" y="218"/>
                </a:cxn>
                <a:cxn ang="0">
                  <a:pos x="343" y="224"/>
                </a:cxn>
                <a:cxn ang="0">
                  <a:pos x="350" y="236"/>
                </a:cxn>
                <a:cxn ang="0">
                  <a:pos x="347" y="247"/>
                </a:cxn>
                <a:cxn ang="0">
                  <a:pos x="336" y="261"/>
                </a:cxn>
                <a:cxn ang="0">
                  <a:pos x="330" y="262"/>
                </a:cxn>
                <a:cxn ang="0">
                  <a:pos x="308" y="264"/>
                </a:cxn>
                <a:cxn ang="0">
                  <a:pos x="283" y="264"/>
                </a:cxn>
                <a:cxn ang="0">
                  <a:pos x="265" y="271"/>
                </a:cxn>
                <a:cxn ang="0">
                  <a:pos x="262" y="282"/>
                </a:cxn>
                <a:cxn ang="0">
                  <a:pos x="265" y="299"/>
                </a:cxn>
                <a:cxn ang="0">
                  <a:pos x="282" y="311"/>
                </a:cxn>
                <a:cxn ang="0">
                  <a:pos x="296" y="326"/>
                </a:cxn>
                <a:cxn ang="0">
                  <a:pos x="305" y="342"/>
                </a:cxn>
                <a:cxn ang="0">
                  <a:pos x="303" y="346"/>
                </a:cxn>
                <a:cxn ang="0">
                  <a:pos x="300" y="363"/>
                </a:cxn>
                <a:cxn ang="0">
                  <a:pos x="285" y="367"/>
                </a:cxn>
                <a:cxn ang="0">
                  <a:pos x="269" y="357"/>
                </a:cxn>
                <a:cxn ang="0">
                  <a:pos x="262" y="345"/>
                </a:cxn>
                <a:cxn ang="0">
                  <a:pos x="259" y="322"/>
                </a:cxn>
                <a:cxn ang="0">
                  <a:pos x="252" y="306"/>
                </a:cxn>
                <a:cxn ang="0">
                  <a:pos x="249" y="291"/>
                </a:cxn>
                <a:cxn ang="0">
                  <a:pos x="242" y="288"/>
                </a:cxn>
                <a:cxn ang="0">
                  <a:pos x="238" y="295"/>
                </a:cxn>
                <a:cxn ang="0">
                  <a:pos x="234" y="299"/>
                </a:cxn>
                <a:cxn ang="0">
                  <a:pos x="239" y="316"/>
                </a:cxn>
                <a:cxn ang="0">
                  <a:pos x="245" y="339"/>
                </a:cxn>
                <a:cxn ang="0">
                  <a:pos x="248" y="361"/>
                </a:cxn>
                <a:cxn ang="0">
                  <a:pos x="239" y="367"/>
                </a:cxn>
                <a:cxn ang="0">
                  <a:pos x="228" y="367"/>
                </a:cxn>
                <a:cxn ang="0">
                  <a:pos x="215" y="364"/>
                </a:cxn>
                <a:cxn ang="0">
                  <a:pos x="208" y="351"/>
                </a:cxn>
                <a:cxn ang="0">
                  <a:pos x="215" y="327"/>
                </a:cxn>
                <a:cxn ang="0">
                  <a:pos x="217" y="295"/>
                </a:cxn>
                <a:cxn ang="0">
                  <a:pos x="213" y="265"/>
                </a:cxn>
                <a:cxn ang="0">
                  <a:pos x="201" y="237"/>
                </a:cxn>
                <a:cxn ang="0">
                  <a:pos x="167" y="211"/>
                </a:cxn>
                <a:cxn ang="0">
                  <a:pos x="135" y="179"/>
                </a:cxn>
                <a:cxn ang="0">
                  <a:pos x="92" y="138"/>
                </a:cxn>
                <a:cxn ang="0">
                  <a:pos x="36" y="94"/>
                </a:cxn>
                <a:cxn ang="0">
                  <a:pos x="4" y="57"/>
                </a:cxn>
                <a:cxn ang="0">
                  <a:pos x="0" y="37"/>
                </a:cxn>
                <a:cxn ang="0">
                  <a:pos x="0" y="23"/>
                </a:cxn>
                <a:cxn ang="0">
                  <a:pos x="9" y="6"/>
                </a:cxn>
                <a:cxn ang="0">
                  <a:pos x="27" y="0"/>
                </a:cxn>
              </a:cxnLst>
              <a:rect l="0" t="0" r="r" b="b"/>
              <a:pathLst>
                <a:path w="350" h="367">
                  <a:moveTo>
                    <a:pt x="27" y="0"/>
                  </a:moveTo>
                  <a:lnTo>
                    <a:pt x="50" y="3"/>
                  </a:lnTo>
                  <a:lnTo>
                    <a:pt x="71" y="21"/>
                  </a:lnTo>
                  <a:lnTo>
                    <a:pt x="89" y="43"/>
                  </a:lnTo>
                  <a:lnTo>
                    <a:pt x="114" y="80"/>
                  </a:lnTo>
                  <a:lnTo>
                    <a:pt x="145" y="133"/>
                  </a:lnTo>
                  <a:lnTo>
                    <a:pt x="170" y="170"/>
                  </a:lnTo>
                  <a:lnTo>
                    <a:pt x="193" y="199"/>
                  </a:lnTo>
                  <a:lnTo>
                    <a:pt x="221" y="223"/>
                  </a:lnTo>
                  <a:lnTo>
                    <a:pt x="251" y="244"/>
                  </a:lnTo>
                  <a:lnTo>
                    <a:pt x="269" y="247"/>
                  </a:lnTo>
                  <a:lnTo>
                    <a:pt x="300" y="236"/>
                  </a:lnTo>
                  <a:lnTo>
                    <a:pt x="309" y="226"/>
                  </a:lnTo>
                  <a:lnTo>
                    <a:pt x="323" y="220"/>
                  </a:lnTo>
                  <a:lnTo>
                    <a:pt x="336" y="218"/>
                  </a:lnTo>
                  <a:lnTo>
                    <a:pt x="343" y="224"/>
                  </a:lnTo>
                  <a:lnTo>
                    <a:pt x="350" y="236"/>
                  </a:lnTo>
                  <a:lnTo>
                    <a:pt x="347" y="247"/>
                  </a:lnTo>
                  <a:lnTo>
                    <a:pt x="336" y="261"/>
                  </a:lnTo>
                  <a:lnTo>
                    <a:pt x="330" y="262"/>
                  </a:lnTo>
                  <a:lnTo>
                    <a:pt x="308" y="264"/>
                  </a:lnTo>
                  <a:lnTo>
                    <a:pt x="283" y="264"/>
                  </a:lnTo>
                  <a:lnTo>
                    <a:pt x="265" y="271"/>
                  </a:lnTo>
                  <a:lnTo>
                    <a:pt x="262" y="282"/>
                  </a:lnTo>
                  <a:lnTo>
                    <a:pt x="265" y="299"/>
                  </a:lnTo>
                  <a:lnTo>
                    <a:pt x="282" y="311"/>
                  </a:lnTo>
                  <a:lnTo>
                    <a:pt x="296" y="326"/>
                  </a:lnTo>
                  <a:lnTo>
                    <a:pt x="305" y="342"/>
                  </a:lnTo>
                  <a:lnTo>
                    <a:pt x="303" y="346"/>
                  </a:lnTo>
                  <a:lnTo>
                    <a:pt x="300" y="363"/>
                  </a:lnTo>
                  <a:lnTo>
                    <a:pt x="285" y="367"/>
                  </a:lnTo>
                  <a:lnTo>
                    <a:pt x="269" y="357"/>
                  </a:lnTo>
                  <a:lnTo>
                    <a:pt x="262" y="345"/>
                  </a:lnTo>
                  <a:lnTo>
                    <a:pt x="259" y="322"/>
                  </a:lnTo>
                  <a:lnTo>
                    <a:pt x="252" y="306"/>
                  </a:lnTo>
                  <a:lnTo>
                    <a:pt x="249" y="291"/>
                  </a:lnTo>
                  <a:lnTo>
                    <a:pt x="242" y="288"/>
                  </a:lnTo>
                  <a:lnTo>
                    <a:pt x="238" y="295"/>
                  </a:lnTo>
                  <a:lnTo>
                    <a:pt x="234" y="299"/>
                  </a:lnTo>
                  <a:lnTo>
                    <a:pt x="239" y="316"/>
                  </a:lnTo>
                  <a:lnTo>
                    <a:pt x="245" y="339"/>
                  </a:lnTo>
                  <a:lnTo>
                    <a:pt x="248" y="361"/>
                  </a:lnTo>
                  <a:lnTo>
                    <a:pt x="239" y="367"/>
                  </a:lnTo>
                  <a:lnTo>
                    <a:pt x="228" y="367"/>
                  </a:lnTo>
                  <a:lnTo>
                    <a:pt x="215" y="364"/>
                  </a:lnTo>
                  <a:lnTo>
                    <a:pt x="208" y="351"/>
                  </a:lnTo>
                  <a:lnTo>
                    <a:pt x="215" y="327"/>
                  </a:lnTo>
                  <a:lnTo>
                    <a:pt x="217" y="295"/>
                  </a:lnTo>
                  <a:lnTo>
                    <a:pt x="213" y="265"/>
                  </a:lnTo>
                  <a:lnTo>
                    <a:pt x="201" y="237"/>
                  </a:lnTo>
                  <a:lnTo>
                    <a:pt x="167" y="211"/>
                  </a:lnTo>
                  <a:lnTo>
                    <a:pt x="135" y="179"/>
                  </a:lnTo>
                  <a:lnTo>
                    <a:pt x="92" y="138"/>
                  </a:lnTo>
                  <a:lnTo>
                    <a:pt x="36" y="94"/>
                  </a:lnTo>
                  <a:lnTo>
                    <a:pt x="4" y="57"/>
                  </a:lnTo>
                  <a:lnTo>
                    <a:pt x="0" y="37"/>
                  </a:lnTo>
                  <a:lnTo>
                    <a:pt x="0" y="23"/>
                  </a:lnTo>
                  <a:lnTo>
                    <a:pt x="9" y="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54"/>
            <p:cNvSpPr>
              <a:spLocks/>
            </p:cNvSpPr>
            <p:nvPr/>
          </p:nvSpPr>
          <p:spPr bwMode="auto">
            <a:xfrm>
              <a:off x="1096" y="2832"/>
              <a:ext cx="100" cy="25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0" y="22"/>
                </a:cxn>
                <a:cxn ang="0">
                  <a:pos x="73" y="49"/>
                </a:cxn>
                <a:cxn ang="0">
                  <a:pos x="84" y="88"/>
                </a:cxn>
                <a:cxn ang="0">
                  <a:pos x="91" y="134"/>
                </a:cxn>
                <a:cxn ang="0">
                  <a:pos x="94" y="181"/>
                </a:cxn>
                <a:cxn ang="0">
                  <a:pos x="93" y="227"/>
                </a:cxn>
                <a:cxn ang="0">
                  <a:pos x="87" y="298"/>
                </a:cxn>
                <a:cxn ang="0">
                  <a:pos x="80" y="345"/>
                </a:cxn>
                <a:cxn ang="0">
                  <a:pos x="70" y="380"/>
                </a:cxn>
                <a:cxn ang="0">
                  <a:pos x="68" y="385"/>
                </a:cxn>
                <a:cxn ang="0">
                  <a:pos x="72" y="403"/>
                </a:cxn>
                <a:cxn ang="0">
                  <a:pos x="87" y="420"/>
                </a:cxn>
                <a:cxn ang="0">
                  <a:pos x="130" y="434"/>
                </a:cxn>
                <a:cxn ang="0">
                  <a:pos x="181" y="453"/>
                </a:cxn>
                <a:cxn ang="0">
                  <a:pos x="200" y="465"/>
                </a:cxn>
                <a:cxn ang="0">
                  <a:pos x="200" y="480"/>
                </a:cxn>
                <a:cxn ang="0">
                  <a:pos x="172" y="493"/>
                </a:cxn>
                <a:cxn ang="0">
                  <a:pos x="148" y="512"/>
                </a:cxn>
                <a:cxn ang="0">
                  <a:pos x="124" y="502"/>
                </a:cxn>
                <a:cxn ang="0">
                  <a:pos x="94" y="472"/>
                </a:cxn>
                <a:cxn ang="0">
                  <a:pos x="49" y="454"/>
                </a:cxn>
                <a:cxn ang="0">
                  <a:pos x="24" y="445"/>
                </a:cxn>
                <a:cxn ang="0">
                  <a:pos x="14" y="420"/>
                </a:cxn>
                <a:cxn ang="0">
                  <a:pos x="25" y="395"/>
                </a:cxn>
                <a:cxn ang="0">
                  <a:pos x="41" y="367"/>
                </a:cxn>
                <a:cxn ang="0">
                  <a:pos x="53" y="316"/>
                </a:cxn>
                <a:cxn ang="0">
                  <a:pos x="63" y="253"/>
                </a:cxn>
                <a:cxn ang="0">
                  <a:pos x="60" y="199"/>
                </a:cxn>
                <a:cxn ang="0">
                  <a:pos x="53" y="144"/>
                </a:cxn>
                <a:cxn ang="0">
                  <a:pos x="29" y="88"/>
                </a:cxn>
                <a:cxn ang="0">
                  <a:pos x="0" y="44"/>
                </a:cxn>
                <a:cxn ang="0">
                  <a:pos x="0" y="20"/>
                </a:cxn>
                <a:cxn ang="0">
                  <a:pos x="10" y="6"/>
                </a:cxn>
                <a:cxn ang="0">
                  <a:pos x="21" y="2"/>
                </a:cxn>
                <a:cxn ang="0">
                  <a:pos x="35" y="0"/>
                </a:cxn>
              </a:cxnLst>
              <a:rect l="0" t="0" r="r" b="b"/>
              <a:pathLst>
                <a:path w="200" h="512">
                  <a:moveTo>
                    <a:pt x="35" y="0"/>
                  </a:moveTo>
                  <a:lnTo>
                    <a:pt x="60" y="22"/>
                  </a:lnTo>
                  <a:lnTo>
                    <a:pt x="73" y="49"/>
                  </a:lnTo>
                  <a:lnTo>
                    <a:pt x="84" y="88"/>
                  </a:lnTo>
                  <a:lnTo>
                    <a:pt x="91" y="134"/>
                  </a:lnTo>
                  <a:lnTo>
                    <a:pt x="94" y="181"/>
                  </a:lnTo>
                  <a:lnTo>
                    <a:pt x="93" y="227"/>
                  </a:lnTo>
                  <a:lnTo>
                    <a:pt x="87" y="298"/>
                  </a:lnTo>
                  <a:lnTo>
                    <a:pt x="80" y="345"/>
                  </a:lnTo>
                  <a:lnTo>
                    <a:pt x="70" y="380"/>
                  </a:lnTo>
                  <a:lnTo>
                    <a:pt x="68" y="385"/>
                  </a:lnTo>
                  <a:lnTo>
                    <a:pt x="72" y="403"/>
                  </a:lnTo>
                  <a:lnTo>
                    <a:pt x="87" y="420"/>
                  </a:lnTo>
                  <a:lnTo>
                    <a:pt x="130" y="434"/>
                  </a:lnTo>
                  <a:lnTo>
                    <a:pt x="181" y="453"/>
                  </a:lnTo>
                  <a:lnTo>
                    <a:pt x="200" y="465"/>
                  </a:lnTo>
                  <a:lnTo>
                    <a:pt x="200" y="480"/>
                  </a:lnTo>
                  <a:lnTo>
                    <a:pt x="172" y="493"/>
                  </a:lnTo>
                  <a:lnTo>
                    <a:pt x="148" y="512"/>
                  </a:lnTo>
                  <a:lnTo>
                    <a:pt x="124" y="502"/>
                  </a:lnTo>
                  <a:lnTo>
                    <a:pt x="94" y="472"/>
                  </a:lnTo>
                  <a:lnTo>
                    <a:pt x="49" y="454"/>
                  </a:lnTo>
                  <a:lnTo>
                    <a:pt x="24" y="445"/>
                  </a:lnTo>
                  <a:lnTo>
                    <a:pt x="14" y="420"/>
                  </a:lnTo>
                  <a:lnTo>
                    <a:pt x="25" y="395"/>
                  </a:lnTo>
                  <a:lnTo>
                    <a:pt x="41" y="367"/>
                  </a:lnTo>
                  <a:lnTo>
                    <a:pt x="53" y="316"/>
                  </a:lnTo>
                  <a:lnTo>
                    <a:pt x="63" y="253"/>
                  </a:lnTo>
                  <a:lnTo>
                    <a:pt x="60" y="199"/>
                  </a:lnTo>
                  <a:lnTo>
                    <a:pt x="53" y="144"/>
                  </a:lnTo>
                  <a:lnTo>
                    <a:pt x="29" y="88"/>
                  </a:lnTo>
                  <a:lnTo>
                    <a:pt x="0" y="44"/>
                  </a:lnTo>
                  <a:lnTo>
                    <a:pt x="0" y="20"/>
                  </a:lnTo>
                  <a:lnTo>
                    <a:pt x="10" y="6"/>
                  </a:lnTo>
                  <a:lnTo>
                    <a:pt x="2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55"/>
            <p:cNvSpPr>
              <a:spLocks/>
            </p:cNvSpPr>
            <p:nvPr/>
          </p:nvSpPr>
          <p:spPr bwMode="auto">
            <a:xfrm>
              <a:off x="962" y="2852"/>
              <a:ext cx="114" cy="257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59" y="22"/>
                </a:cxn>
                <a:cxn ang="0">
                  <a:pos x="144" y="50"/>
                </a:cxn>
                <a:cxn ang="0">
                  <a:pos x="132" y="88"/>
                </a:cxn>
                <a:cxn ang="0">
                  <a:pos x="125" y="134"/>
                </a:cxn>
                <a:cxn ang="0">
                  <a:pos x="120" y="182"/>
                </a:cxn>
                <a:cxn ang="0">
                  <a:pos x="121" y="228"/>
                </a:cxn>
                <a:cxn ang="0">
                  <a:pos x="128" y="300"/>
                </a:cxn>
                <a:cxn ang="0">
                  <a:pos x="136" y="347"/>
                </a:cxn>
                <a:cxn ang="0">
                  <a:pos x="148" y="382"/>
                </a:cxn>
                <a:cxn ang="0">
                  <a:pos x="149" y="388"/>
                </a:cxn>
                <a:cxn ang="0">
                  <a:pos x="145" y="405"/>
                </a:cxn>
                <a:cxn ang="0">
                  <a:pos x="128" y="423"/>
                </a:cxn>
                <a:cxn ang="0">
                  <a:pos x="78" y="438"/>
                </a:cxn>
                <a:cxn ang="0">
                  <a:pos x="20" y="456"/>
                </a:cxn>
                <a:cxn ang="0">
                  <a:pos x="0" y="468"/>
                </a:cxn>
                <a:cxn ang="0">
                  <a:pos x="0" y="483"/>
                </a:cxn>
                <a:cxn ang="0">
                  <a:pos x="31" y="497"/>
                </a:cxn>
                <a:cxn ang="0">
                  <a:pos x="59" y="515"/>
                </a:cxn>
                <a:cxn ang="0">
                  <a:pos x="86" y="505"/>
                </a:cxn>
                <a:cxn ang="0">
                  <a:pos x="120" y="475"/>
                </a:cxn>
                <a:cxn ang="0">
                  <a:pos x="171" y="457"/>
                </a:cxn>
                <a:cxn ang="0">
                  <a:pos x="200" y="449"/>
                </a:cxn>
                <a:cxn ang="0">
                  <a:pos x="210" y="423"/>
                </a:cxn>
                <a:cxn ang="0">
                  <a:pos x="199" y="398"/>
                </a:cxn>
                <a:cxn ang="0">
                  <a:pos x="180" y="369"/>
                </a:cxn>
                <a:cxn ang="0">
                  <a:pos x="167" y="318"/>
                </a:cxn>
                <a:cxn ang="0">
                  <a:pos x="156" y="254"/>
                </a:cxn>
                <a:cxn ang="0">
                  <a:pos x="159" y="200"/>
                </a:cxn>
                <a:cxn ang="0">
                  <a:pos x="167" y="145"/>
                </a:cxn>
                <a:cxn ang="0">
                  <a:pos x="194" y="88"/>
                </a:cxn>
                <a:cxn ang="0">
                  <a:pos x="227" y="44"/>
                </a:cxn>
                <a:cxn ang="0">
                  <a:pos x="227" y="20"/>
                </a:cxn>
                <a:cxn ang="0">
                  <a:pos x="215" y="6"/>
                </a:cxn>
                <a:cxn ang="0">
                  <a:pos x="203" y="2"/>
                </a:cxn>
                <a:cxn ang="0">
                  <a:pos x="187" y="0"/>
                </a:cxn>
              </a:cxnLst>
              <a:rect l="0" t="0" r="r" b="b"/>
              <a:pathLst>
                <a:path w="227" h="515">
                  <a:moveTo>
                    <a:pt x="187" y="0"/>
                  </a:moveTo>
                  <a:lnTo>
                    <a:pt x="159" y="22"/>
                  </a:lnTo>
                  <a:lnTo>
                    <a:pt x="144" y="50"/>
                  </a:lnTo>
                  <a:lnTo>
                    <a:pt x="132" y="88"/>
                  </a:lnTo>
                  <a:lnTo>
                    <a:pt x="125" y="134"/>
                  </a:lnTo>
                  <a:lnTo>
                    <a:pt x="120" y="182"/>
                  </a:lnTo>
                  <a:lnTo>
                    <a:pt x="121" y="228"/>
                  </a:lnTo>
                  <a:lnTo>
                    <a:pt x="128" y="300"/>
                  </a:lnTo>
                  <a:lnTo>
                    <a:pt x="136" y="347"/>
                  </a:lnTo>
                  <a:lnTo>
                    <a:pt x="148" y="382"/>
                  </a:lnTo>
                  <a:lnTo>
                    <a:pt x="149" y="388"/>
                  </a:lnTo>
                  <a:lnTo>
                    <a:pt x="145" y="405"/>
                  </a:lnTo>
                  <a:lnTo>
                    <a:pt x="128" y="423"/>
                  </a:lnTo>
                  <a:lnTo>
                    <a:pt x="78" y="438"/>
                  </a:lnTo>
                  <a:lnTo>
                    <a:pt x="20" y="456"/>
                  </a:lnTo>
                  <a:lnTo>
                    <a:pt x="0" y="468"/>
                  </a:lnTo>
                  <a:lnTo>
                    <a:pt x="0" y="483"/>
                  </a:lnTo>
                  <a:lnTo>
                    <a:pt x="31" y="497"/>
                  </a:lnTo>
                  <a:lnTo>
                    <a:pt x="59" y="515"/>
                  </a:lnTo>
                  <a:lnTo>
                    <a:pt x="86" y="505"/>
                  </a:lnTo>
                  <a:lnTo>
                    <a:pt x="120" y="475"/>
                  </a:lnTo>
                  <a:lnTo>
                    <a:pt x="171" y="457"/>
                  </a:lnTo>
                  <a:lnTo>
                    <a:pt x="200" y="449"/>
                  </a:lnTo>
                  <a:lnTo>
                    <a:pt x="210" y="423"/>
                  </a:lnTo>
                  <a:lnTo>
                    <a:pt x="199" y="398"/>
                  </a:lnTo>
                  <a:lnTo>
                    <a:pt x="180" y="369"/>
                  </a:lnTo>
                  <a:lnTo>
                    <a:pt x="167" y="318"/>
                  </a:lnTo>
                  <a:lnTo>
                    <a:pt x="156" y="254"/>
                  </a:lnTo>
                  <a:lnTo>
                    <a:pt x="159" y="200"/>
                  </a:lnTo>
                  <a:lnTo>
                    <a:pt x="167" y="145"/>
                  </a:lnTo>
                  <a:lnTo>
                    <a:pt x="194" y="88"/>
                  </a:lnTo>
                  <a:lnTo>
                    <a:pt x="227" y="44"/>
                  </a:lnTo>
                  <a:lnTo>
                    <a:pt x="227" y="20"/>
                  </a:lnTo>
                  <a:lnTo>
                    <a:pt x="215" y="6"/>
                  </a:lnTo>
                  <a:lnTo>
                    <a:pt x="203" y="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56"/>
          <p:cNvGrpSpPr>
            <a:grpSpLocks/>
          </p:cNvGrpSpPr>
          <p:nvPr/>
        </p:nvGrpSpPr>
        <p:grpSpPr bwMode="auto">
          <a:xfrm>
            <a:off x="6876256" y="3345299"/>
            <a:ext cx="864095" cy="269861"/>
            <a:chOff x="346" y="2868"/>
            <a:chExt cx="1276" cy="453"/>
          </a:xfrm>
        </p:grpSpPr>
        <p:sp>
          <p:nvSpPr>
            <p:cNvPr id="18" name="Freeform 157"/>
            <p:cNvSpPr>
              <a:spLocks/>
            </p:cNvSpPr>
            <p:nvPr/>
          </p:nvSpPr>
          <p:spPr bwMode="auto">
            <a:xfrm>
              <a:off x="746" y="2928"/>
              <a:ext cx="184" cy="308"/>
            </a:xfrm>
            <a:custGeom>
              <a:avLst/>
              <a:gdLst/>
              <a:ahLst/>
              <a:cxnLst>
                <a:cxn ang="0">
                  <a:pos x="184" y="10"/>
                </a:cxn>
                <a:cxn ang="0">
                  <a:pos x="230" y="36"/>
                </a:cxn>
                <a:cxn ang="0">
                  <a:pos x="262" y="12"/>
                </a:cxn>
                <a:cxn ang="0">
                  <a:pos x="302" y="0"/>
                </a:cxn>
                <a:cxn ang="0">
                  <a:pos x="334" y="20"/>
                </a:cxn>
                <a:cxn ang="0">
                  <a:pos x="360" y="56"/>
                </a:cxn>
                <a:cxn ang="0">
                  <a:pos x="368" y="88"/>
                </a:cxn>
                <a:cxn ang="0">
                  <a:pos x="368" y="206"/>
                </a:cxn>
                <a:cxn ang="0">
                  <a:pos x="358" y="326"/>
                </a:cxn>
                <a:cxn ang="0">
                  <a:pos x="337" y="438"/>
                </a:cxn>
                <a:cxn ang="0">
                  <a:pos x="321" y="523"/>
                </a:cxn>
                <a:cxn ang="0">
                  <a:pos x="295" y="574"/>
                </a:cxn>
                <a:cxn ang="0">
                  <a:pos x="258" y="618"/>
                </a:cxn>
                <a:cxn ang="0">
                  <a:pos x="215" y="614"/>
                </a:cxn>
                <a:cxn ang="0">
                  <a:pos x="133" y="618"/>
                </a:cxn>
                <a:cxn ang="0">
                  <a:pos x="102" y="615"/>
                </a:cxn>
                <a:cxn ang="0">
                  <a:pos x="65" y="595"/>
                </a:cxn>
                <a:cxn ang="0">
                  <a:pos x="23" y="547"/>
                </a:cxn>
                <a:cxn ang="0">
                  <a:pos x="3" y="512"/>
                </a:cxn>
                <a:cxn ang="0">
                  <a:pos x="0" y="476"/>
                </a:cxn>
                <a:cxn ang="0">
                  <a:pos x="2" y="418"/>
                </a:cxn>
                <a:cxn ang="0">
                  <a:pos x="16" y="330"/>
                </a:cxn>
                <a:cxn ang="0">
                  <a:pos x="26" y="259"/>
                </a:cxn>
                <a:cxn ang="0">
                  <a:pos x="43" y="187"/>
                </a:cxn>
                <a:cxn ang="0">
                  <a:pos x="85" y="109"/>
                </a:cxn>
                <a:cxn ang="0">
                  <a:pos x="118" y="41"/>
                </a:cxn>
                <a:cxn ang="0">
                  <a:pos x="153" y="15"/>
                </a:cxn>
                <a:cxn ang="0">
                  <a:pos x="176" y="9"/>
                </a:cxn>
                <a:cxn ang="0">
                  <a:pos x="184" y="10"/>
                </a:cxn>
              </a:cxnLst>
              <a:rect l="0" t="0" r="r" b="b"/>
              <a:pathLst>
                <a:path w="368" h="618">
                  <a:moveTo>
                    <a:pt x="184" y="10"/>
                  </a:moveTo>
                  <a:lnTo>
                    <a:pt x="230" y="36"/>
                  </a:lnTo>
                  <a:lnTo>
                    <a:pt x="262" y="12"/>
                  </a:lnTo>
                  <a:lnTo>
                    <a:pt x="302" y="0"/>
                  </a:lnTo>
                  <a:lnTo>
                    <a:pt x="334" y="20"/>
                  </a:lnTo>
                  <a:lnTo>
                    <a:pt x="360" y="56"/>
                  </a:lnTo>
                  <a:lnTo>
                    <a:pt x="368" y="88"/>
                  </a:lnTo>
                  <a:lnTo>
                    <a:pt x="368" y="206"/>
                  </a:lnTo>
                  <a:lnTo>
                    <a:pt x="358" y="326"/>
                  </a:lnTo>
                  <a:lnTo>
                    <a:pt x="337" y="438"/>
                  </a:lnTo>
                  <a:lnTo>
                    <a:pt x="321" y="523"/>
                  </a:lnTo>
                  <a:lnTo>
                    <a:pt x="295" y="574"/>
                  </a:lnTo>
                  <a:lnTo>
                    <a:pt x="258" y="618"/>
                  </a:lnTo>
                  <a:lnTo>
                    <a:pt x="215" y="614"/>
                  </a:lnTo>
                  <a:lnTo>
                    <a:pt x="133" y="618"/>
                  </a:lnTo>
                  <a:lnTo>
                    <a:pt x="102" y="615"/>
                  </a:lnTo>
                  <a:lnTo>
                    <a:pt x="65" y="595"/>
                  </a:lnTo>
                  <a:lnTo>
                    <a:pt x="23" y="547"/>
                  </a:lnTo>
                  <a:lnTo>
                    <a:pt x="3" y="512"/>
                  </a:lnTo>
                  <a:lnTo>
                    <a:pt x="0" y="476"/>
                  </a:lnTo>
                  <a:lnTo>
                    <a:pt x="2" y="418"/>
                  </a:lnTo>
                  <a:lnTo>
                    <a:pt x="16" y="330"/>
                  </a:lnTo>
                  <a:lnTo>
                    <a:pt x="26" y="259"/>
                  </a:lnTo>
                  <a:lnTo>
                    <a:pt x="43" y="187"/>
                  </a:lnTo>
                  <a:lnTo>
                    <a:pt x="85" y="109"/>
                  </a:lnTo>
                  <a:lnTo>
                    <a:pt x="118" y="41"/>
                  </a:lnTo>
                  <a:lnTo>
                    <a:pt x="153" y="15"/>
                  </a:lnTo>
                  <a:lnTo>
                    <a:pt x="176" y="9"/>
                  </a:lnTo>
                  <a:lnTo>
                    <a:pt x="184" y="10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8"/>
            <p:cNvSpPr>
              <a:spLocks/>
            </p:cNvSpPr>
            <p:nvPr/>
          </p:nvSpPr>
          <p:spPr bwMode="auto">
            <a:xfrm>
              <a:off x="498" y="2995"/>
              <a:ext cx="246" cy="234"/>
            </a:xfrm>
            <a:custGeom>
              <a:avLst/>
              <a:gdLst/>
              <a:ahLst/>
              <a:cxnLst>
                <a:cxn ang="0">
                  <a:pos x="204" y="14"/>
                </a:cxn>
                <a:cxn ang="0">
                  <a:pos x="235" y="38"/>
                </a:cxn>
                <a:cxn ang="0">
                  <a:pos x="267" y="54"/>
                </a:cxn>
                <a:cxn ang="0">
                  <a:pos x="321" y="48"/>
                </a:cxn>
                <a:cxn ang="0">
                  <a:pos x="376" y="58"/>
                </a:cxn>
                <a:cxn ang="0">
                  <a:pos x="419" y="86"/>
                </a:cxn>
                <a:cxn ang="0">
                  <a:pos x="454" y="114"/>
                </a:cxn>
                <a:cxn ang="0">
                  <a:pos x="484" y="174"/>
                </a:cxn>
                <a:cxn ang="0">
                  <a:pos x="490" y="242"/>
                </a:cxn>
                <a:cxn ang="0">
                  <a:pos x="482" y="310"/>
                </a:cxn>
                <a:cxn ang="0">
                  <a:pos x="464" y="354"/>
                </a:cxn>
                <a:cxn ang="0">
                  <a:pos x="429" y="402"/>
                </a:cxn>
                <a:cxn ang="0">
                  <a:pos x="381" y="443"/>
                </a:cxn>
                <a:cxn ang="0">
                  <a:pos x="323" y="467"/>
                </a:cxn>
                <a:cxn ang="0">
                  <a:pos x="286" y="457"/>
                </a:cxn>
                <a:cxn ang="0">
                  <a:pos x="251" y="436"/>
                </a:cxn>
                <a:cxn ang="0">
                  <a:pos x="215" y="444"/>
                </a:cxn>
                <a:cxn ang="0">
                  <a:pos x="186" y="440"/>
                </a:cxn>
                <a:cxn ang="0">
                  <a:pos x="160" y="429"/>
                </a:cxn>
                <a:cxn ang="0">
                  <a:pos x="106" y="425"/>
                </a:cxn>
                <a:cxn ang="0">
                  <a:pos x="101" y="427"/>
                </a:cxn>
                <a:cxn ang="0">
                  <a:pos x="77" y="416"/>
                </a:cxn>
                <a:cxn ang="0">
                  <a:pos x="44" y="391"/>
                </a:cxn>
                <a:cxn ang="0">
                  <a:pos x="39" y="396"/>
                </a:cxn>
                <a:cxn ang="0">
                  <a:pos x="13" y="355"/>
                </a:cxn>
                <a:cxn ang="0">
                  <a:pos x="3" y="290"/>
                </a:cxn>
                <a:cxn ang="0">
                  <a:pos x="0" y="191"/>
                </a:cxn>
                <a:cxn ang="0">
                  <a:pos x="2" y="119"/>
                </a:cxn>
                <a:cxn ang="0">
                  <a:pos x="27" y="65"/>
                </a:cxn>
                <a:cxn ang="0">
                  <a:pos x="71" y="30"/>
                </a:cxn>
                <a:cxn ang="0">
                  <a:pos x="127" y="5"/>
                </a:cxn>
                <a:cxn ang="0">
                  <a:pos x="170" y="0"/>
                </a:cxn>
                <a:cxn ang="0">
                  <a:pos x="211" y="11"/>
                </a:cxn>
                <a:cxn ang="0">
                  <a:pos x="204" y="14"/>
                </a:cxn>
              </a:cxnLst>
              <a:rect l="0" t="0" r="r" b="b"/>
              <a:pathLst>
                <a:path w="490" h="467">
                  <a:moveTo>
                    <a:pt x="204" y="14"/>
                  </a:moveTo>
                  <a:lnTo>
                    <a:pt x="235" y="38"/>
                  </a:lnTo>
                  <a:lnTo>
                    <a:pt x="267" y="54"/>
                  </a:lnTo>
                  <a:lnTo>
                    <a:pt x="321" y="48"/>
                  </a:lnTo>
                  <a:lnTo>
                    <a:pt x="376" y="58"/>
                  </a:lnTo>
                  <a:lnTo>
                    <a:pt x="419" y="86"/>
                  </a:lnTo>
                  <a:lnTo>
                    <a:pt x="454" y="114"/>
                  </a:lnTo>
                  <a:lnTo>
                    <a:pt x="484" y="174"/>
                  </a:lnTo>
                  <a:lnTo>
                    <a:pt x="490" y="242"/>
                  </a:lnTo>
                  <a:lnTo>
                    <a:pt x="482" y="310"/>
                  </a:lnTo>
                  <a:lnTo>
                    <a:pt x="464" y="354"/>
                  </a:lnTo>
                  <a:lnTo>
                    <a:pt x="429" y="402"/>
                  </a:lnTo>
                  <a:lnTo>
                    <a:pt x="381" y="443"/>
                  </a:lnTo>
                  <a:lnTo>
                    <a:pt x="323" y="467"/>
                  </a:lnTo>
                  <a:lnTo>
                    <a:pt x="286" y="457"/>
                  </a:lnTo>
                  <a:lnTo>
                    <a:pt x="251" y="436"/>
                  </a:lnTo>
                  <a:lnTo>
                    <a:pt x="215" y="444"/>
                  </a:lnTo>
                  <a:lnTo>
                    <a:pt x="186" y="440"/>
                  </a:lnTo>
                  <a:lnTo>
                    <a:pt x="160" y="429"/>
                  </a:lnTo>
                  <a:lnTo>
                    <a:pt x="106" y="425"/>
                  </a:lnTo>
                  <a:lnTo>
                    <a:pt x="101" y="427"/>
                  </a:lnTo>
                  <a:lnTo>
                    <a:pt x="77" y="416"/>
                  </a:lnTo>
                  <a:lnTo>
                    <a:pt x="44" y="391"/>
                  </a:lnTo>
                  <a:lnTo>
                    <a:pt x="39" y="396"/>
                  </a:lnTo>
                  <a:lnTo>
                    <a:pt x="13" y="355"/>
                  </a:lnTo>
                  <a:lnTo>
                    <a:pt x="3" y="290"/>
                  </a:lnTo>
                  <a:lnTo>
                    <a:pt x="0" y="191"/>
                  </a:lnTo>
                  <a:lnTo>
                    <a:pt x="2" y="119"/>
                  </a:lnTo>
                  <a:lnTo>
                    <a:pt x="27" y="65"/>
                  </a:lnTo>
                  <a:lnTo>
                    <a:pt x="71" y="30"/>
                  </a:lnTo>
                  <a:lnTo>
                    <a:pt x="127" y="5"/>
                  </a:lnTo>
                  <a:lnTo>
                    <a:pt x="170" y="0"/>
                  </a:lnTo>
                  <a:lnTo>
                    <a:pt x="211" y="11"/>
                  </a:lnTo>
                  <a:lnTo>
                    <a:pt x="204" y="14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9"/>
            <p:cNvSpPr>
              <a:spLocks/>
            </p:cNvSpPr>
            <p:nvPr/>
          </p:nvSpPr>
          <p:spPr bwMode="auto">
            <a:xfrm>
              <a:off x="634" y="3020"/>
              <a:ext cx="55" cy="18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62" y="14"/>
                </a:cxn>
                <a:cxn ang="0">
                  <a:pos x="83" y="45"/>
                </a:cxn>
                <a:cxn ang="0">
                  <a:pos x="96" y="85"/>
                </a:cxn>
                <a:cxn ang="0">
                  <a:pos x="103" y="134"/>
                </a:cxn>
                <a:cxn ang="0">
                  <a:pos x="109" y="184"/>
                </a:cxn>
                <a:cxn ang="0">
                  <a:pos x="104" y="228"/>
                </a:cxn>
                <a:cxn ang="0">
                  <a:pos x="93" y="268"/>
                </a:cxn>
                <a:cxn ang="0">
                  <a:pos x="68" y="310"/>
                </a:cxn>
                <a:cxn ang="0">
                  <a:pos x="42" y="345"/>
                </a:cxn>
                <a:cxn ang="0">
                  <a:pos x="12" y="360"/>
                </a:cxn>
                <a:cxn ang="0">
                  <a:pos x="42" y="325"/>
                </a:cxn>
                <a:cxn ang="0">
                  <a:pos x="69" y="276"/>
                </a:cxn>
                <a:cxn ang="0">
                  <a:pos x="86" y="219"/>
                </a:cxn>
                <a:cxn ang="0">
                  <a:pos x="89" y="172"/>
                </a:cxn>
                <a:cxn ang="0">
                  <a:pos x="83" y="122"/>
                </a:cxn>
                <a:cxn ang="0">
                  <a:pos x="69" y="68"/>
                </a:cxn>
                <a:cxn ang="0">
                  <a:pos x="43" y="28"/>
                </a:cxn>
                <a:cxn ang="0">
                  <a:pos x="11" y="14"/>
                </a:cxn>
                <a:cxn ang="0">
                  <a:pos x="0" y="3"/>
                </a:cxn>
                <a:cxn ang="0">
                  <a:pos x="25" y="0"/>
                </a:cxn>
              </a:cxnLst>
              <a:rect l="0" t="0" r="r" b="b"/>
              <a:pathLst>
                <a:path w="109" h="360">
                  <a:moveTo>
                    <a:pt x="25" y="0"/>
                  </a:moveTo>
                  <a:lnTo>
                    <a:pt x="62" y="14"/>
                  </a:lnTo>
                  <a:lnTo>
                    <a:pt x="83" y="45"/>
                  </a:lnTo>
                  <a:lnTo>
                    <a:pt x="96" y="85"/>
                  </a:lnTo>
                  <a:lnTo>
                    <a:pt x="103" y="134"/>
                  </a:lnTo>
                  <a:lnTo>
                    <a:pt x="109" y="184"/>
                  </a:lnTo>
                  <a:lnTo>
                    <a:pt x="104" y="228"/>
                  </a:lnTo>
                  <a:lnTo>
                    <a:pt x="93" y="268"/>
                  </a:lnTo>
                  <a:lnTo>
                    <a:pt x="68" y="310"/>
                  </a:lnTo>
                  <a:lnTo>
                    <a:pt x="42" y="345"/>
                  </a:lnTo>
                  <a:lnTo>
                    <a:pt x="12" y="360"/>
                  </a:lnTo>
                  <a:lnTo>
                    <a:pt x="42" y="325"/>
                  </a:lnTo>
                  <a:lnTo>
                    <a:pt x="69" y="276"/>
                  </a:lnTo>
                  <a:lnTo>
                    <a:pt x="86" y="219"/>
                  </a:lnTo>
                  <a:lnTo>
                    <a:pt x="89" y="172"/>
                  </a:lnTo>
                  <a:lnTo>
                    <a:pt x="83" y="122"/>
                  </a:lnTo>
                  <a:lnTo>
                    <a:pt x="69" y="68"/>
                  </a:lnTo>
                  <a:lnTo>
                    <a:pt x="43" y="28"/>
                  </a:lnTo>
                  <a:lnTo>
                    <a:pt x="11" y="14"/>
                  </a:lnTo>
                  <a:lnTo>
                    <a:pt x="0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0"/>
            <p:cNvSpPr>
              <a:spLocks/>
            </p:cNvSpPr>
            <p:nvPr/>
          </p:nvSpPr>
          <p:spPr bwMode="auto">
            <a:xfrm>
              <a:off x="592" y="3017"/>
              <a:ext cx="49" cy="177"/>
            </a:xfrm>
            <a:custGeom>
              <a:avLst/>
              <a:gdLst/>
              <a:ahLst/>
              <a:cxnLst>
                <a:cxn ang="0">
                  <a:pos x="78" y="8"/>
                </a:cxn>
                <a:cxn ang="0">
                  <a:pos x="92" y="55"/>
                </a:cxn>
                <a:cxn ang="0">
                  <a:pos x="98" y="120"/>
                </a:cxn>
                <a:cxn ang="0">
                  <a:pos x="95" y="127"/>
                </a:cxn>
                <a:cxn ang="0">
                  <a:pos x="90" y="182"/>
                </a:cxn>
                <a:cxn ang="0">
                  <a:pos x="75" y="233"/>
                </a:cxn>
                <a:cxn ang="0">
                  <a:pos x="54" y="277"/>
                </a:cxn>
                <a:cxn ang="0">
                  <a:pos x="31" y="324"/>
                </a:cxn>
                <a:cxn ang="0">
                  <a:pos x="3" y="355"/>
                </a:cxn>
                <a:cxn ang="0">
                  <a:pos x="0" y="345"/>
                </a:cxn>
                <a:cxn ang="0">
                  <a:pos x="17" y="314"/>
                </a:cxn>
                <a:cxn ang="0">
                  <a:pos x="41" y="259"/>
                </a:cxn>
                <a:cxn ang="0">
                  <a:pos x="62" y="206"/>
                </a:cxn>
                <a:cxn ang="0">
                  <a:pos x="75" y="153"/>
                </a:cxn>
                <a:cxn ang="0">
                  <a:pos x="75" y="101"/>
                </a:cxn>
                <a:cxn ang="0">
                  <a:pos x="65" y="42"/>
                </a:cxn>
                <a:cxn ang="0">
                  <a:pos x="61" y="15"/>
                </a:cxn>
                <a:cxn ang="0">
                  <a:pos x="55" y="0"/>
                </a:cxn>
                <a:cxn ang="0">
                  <a:pos x="78" y="8"/>
                </a:cxn>
              </a:cxnLst>
              <a:rect l="0" t="0" r="r" b="b"/>
              <a:pathLst>
                <a:path w="98" h="355">
                  <a:moveTo>
                    <a:pt x="78" y="8"/>
                  </a:moveTo>
                  <a:lnTo>
                    <a:pt x="92" y="55"/>
                  </a:lnTo>
                  <a:lnTo>
                    <a:pt x="98" y="120"/>
                  </a:lnTo>
                  <a:lnTo>
                    <a:pt x="95" y="127"/>
                  </a:lnTo>
                  <a:lnTo>
                    <a:pt x="90" y="182"/>
                  </a:lnTo>
                  <a:lnTo>
                    <a:pt x="75" y="233"/>
                  </a:lnTo>
                  <a:lnTo>
                    <a:pt x="54" y="277"/>
                  </a:lnTo>
                  <a:lnTo>
                    <a:pt x="31" y="324"/>
                  </a:lnTo>
                  <a:lnTo>
                    <a:pt x="3" y="355"/>
                  </a:lnTo>
                  <a:lnTo>
                    <a:pt x="0" y="345"/>
                  </a:lnTo>
                  <a:lnTo>
                    <a:pt x="17" y="314"/>
                  </a:lnTo>
                  <a:lnTo>
                    <a:pt x="41" y="259"/>
                  </a:lnTo>
                  <a:lnTo>
                    <a:pt x="62" y="206"/>
                  </a:lnTo>
                  <a:lnTo>
                    <a:pt x="75" y="153"/>
                  </a:lnTo>
                  <a:lnTo>
                    <a:pt x="75" y="101"/>
                  </a:lnTo>
                  <a:lnTo>
                    <a:pt x="65" y="42"/>
                  </a:lnTo>
                  <a:lnTo>
                    <a:pt x="61" y="15"/>
                  </a:lnTo>
                  <a:lnTo>
                    <a:pt x="55" y="0"/>
                  </a:lnTo>
                  <a:lnTo>
                    <a:pt x="78" y="8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1"/>
            <p:cNvSpPr>
              <a:spLocks/>
            </p:cNvSpPr>
            <p:nvPr/>
          </p:nvSpPr>
          <p:spPr bwMode="auto">
            <a:xfrm>
              <a:off x="541" y="3014"/>
              <a:ext cx="83" cy="176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115" y="6"/>
                </a:cxn>
                <a:cxn ang="0">
                  <a:pos x="79" y="36"/>
                </a:cxn>
                <a:cxn ang="0">
                  <a:pos x="50" y="81"/>
                </a:cxn>
                <a:cxn ang="0">
                  <a:pos x="23" y="140"/>
                </a:cxn>
                <a:cxn ang="0">
                  <a:pos x="6" y="198"/>
                </a:cxn>
                <a:cxn ang="0">
                  <a:pos x="0" y="232"/>
                </a:cxn>
                <a:cxn ang="0">
                  <a:pos x="4" y="272"/>
                </a:cxn>
                <a:cxn ang="0">
                  <a:pos x="13" y="310"/>
                </a:cxn>
                <a:cxn ang="0">
                  <a:pos x="29" y="340"/>
                </a:cxn>
                <a:cxn ang="0">
                  <a:pos x="44" y="351"/>
                </a:cxn>
                <a:cxn ang="0">
                  <a:pos x="50" y="348"/>
                </a:cxn>
                <a:cxn ang="0">
                  <a:pos x="37" y="322"/>
                </a:cxn>
                <a:cxn ang="0">
                  <a:pos x="19" y="265"/>
                </a:cxn>
                <a:cxn ang="0">
                  <a:pos x="21" y="215"/>
                </a:cxn>
                <a:cxn ang="0">
                  <a:pos x="29" y="171"/>
                </a:cxn>
                <a:cxn ang="0">
                  <a:pos x="48" y="126"/>
                </a:cxn>
                <a:cxn ang="0">
                  <a:pos x="71" y="75"/>
                </a:cxn>
                <a:cxn ang="0">
                  <a:pos x="102" y="37"/>
                </a:cxn>
                <a:cxn ang="0">
                  <a:pos x="133" y="21"/>
                </a:cxn>
                <a:cxn ang="0">
                  <a:pos x="165" y="9"/>
                </a:cxn>
                <a:cxn ang="0">
                  <a:pos x="143" y="0"/>
                </a:cxn>
              </a:cxnLst>
              <a:rect l="0" t="0" r="r" b="b"/>
              <a:pathLst>
                <a:path w="165" h="351">
                  <a:moveTo>
                    <a:pt x="143" y="0"/>
                  </a:moveTo>
                  <a:lnTo>
                    <a:pt x="115" y="6"/>
                  </a:lnTo>
                  <a:lnTo>
                    <a:pt x="79" y="36"/>
                  </a:lnTo>
                  <a:lnTo>
                    <a:pt x="50" y="81"/>
                  </a:lnTo>
                  <a:lnTo>
                    <a:pt x="23" y="140"/>
                  </a:lnTo>
                  <a:lnTo>
                    <a:pt x="6" y="198"/>
                  </a:lnTo>
                  <a:lnTo>
                    <a:pt x="0" y="232"/>
                  </a:lnTo>
                  <a:lnTo>
                    <a:pt x="4" y="272"/>
                  </a:lnTo>
                  <a:lnTo>
                    <a:pt x="13" y="310"/>
                  </a:lnTo>
                  <a:lnTo>
                    <a:pt x="29" y="340"/>
                  </a:lnTo>
                  <a:lnTo>
                    <a:pt x="44" y="351"/>
                  </a:lnTo>
                  <a:lnTo>
                    <a:pt x="50" y="348"/>
                  </a:lnTo>
                  <a:lnTo>
                    <a:pt x="37" y="322"/>
                  </a:lnTo>
                  <a:lnTo>
                    <a:pt x="19" y="265"/>
                  </a:lnTo>
                  <a:lnTo>
                    <a:pt x="21" y="215"/>
                  </a:lnTo>
                  <a:lnTo>
                    <a:pt x="29" y="171"/>
                  </a:lnTo>
                  <a:lnTo>
                    <a:pt x="48" y="126"/>
                  </a:lnTo>
                  <a:lnTo>
                    <a:pt x="71" y="75"/>
                  </a:lnTo>
                  <a:lnTo>
                    <a:pt x="102" y="37"/>
                  </a:lnTo>
                  <a:lnTo>
                    <a:pt x="133" y="21"/>
                  </a:lnTo>
                  <a:lnTo>
                    <a:pt x="165" y="9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2"/>
            <p:cNvSpPr>
              <a:spLocks/>
            </p:cNvSpPr>
            <p:nvPr/>
          </p:nvSpPr>
          <p:spPr bwMode="auto">
            <a:xfrm>
              <a:off x="618" y="2967"/>
              <a:ext cx="29" cy="54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" y="0"/>
                </a:cxn>
                <a:cxn ang="0">
                  <a:pos x="30" y="9"/>
                </a:cxn>
                <a:cxn ang="0">
                  <a:pos x="54" y="30"/>
                </a:cxn>
                <a:cxn ang="0">
                  <a:pos x="55" y="63"/>
                </a:cxn>
                <a:cxn ang="0">
                  <a:pos x="57" y="101"/>
                </a:cxn>
                <a:cxn ang="0">
                  <a:pos x="23" y="109"/>
                </a:cxn>
                <a:cxn ang="0">
                  <a:pos x="0" y="92"/>
                </a:cxn>
              </a:cxnLst>
              <a:rect l="0" t="0" r="r" b="b"/>
              <a:pathLst>
                <a:path w="57" h="109">
                  <a:moveTo>
                    <a:pt x="0" y="92"/>
                  </a:moveTo>
                  <a:lnTo>
                    <a:pt x="9" y="0"/>
                  </a:lnTo>
                  <a:lnTo>
                    <a:pt x="30" y="9"/>
                  </a:lnTo>
                  <a:lnTo>
                    <a:pt x="54" y="30"/>
                  </a:lnTo>
                  <a:lnTo>
                    <a:pt x="55" y="63"/>
                  </a:lnTo>
                  <a:lnTo>
                    <a:pt x="57" y="101"/>
                  </a:lnTo>
                  <a:lnTo>
                    <a:pt x="23" y="109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64"/>
            <p:cNvSpPr>
              <a:spLocks/>
            </p:cNvSpPr>
            <p:nvPr/>
          </p:nvSpPr>
          <p:spPr bwMode="auto">
            <a:xfrm>
              <a:off x="1325" y="2985"/>
              <a:ext cx="97" cy="238"/>
            </a:xfrm>
            <a:custGeom>
              <a:avLst/>
              <a:gdLst/>
              <a:ahLst/>
              <a:cxnLst>
                <a:cxn ang="0">
                  <a:pos x="41" y="6"/>
                </a:cxn>
                <a:cxn ang="0">
                  <a:pos x="75" y="19"/>
                </a:cxn>
                <a:cxn ang="0">
                  <a:pos x="111" y="44"/>
                </a:cxn>
                <a:cxn ang="0">
                  <a:pos x="149" y="85"/>
                </a:cxn>
                <a:cxn ang="0">
                  <a:pos x="173" y="126"/>
                </a:cxn>
                <a:cxn ang="0">
                  <a:pos x="187" y="180"/>
                </a:cxn>
                <a:cxn ang="0">
                  <a:pos x="194" y="237"/>
                </a:cxn>
                <a:cxn ang="0">
                  <a:pos x="186" y="300"/>
                </a:cxn>
                <a:cxn ang="0">
                  <a:pos x="167" y="353"/>
                </a:cxn>
                <a:cxn ang="0">
                  <a:pos x="140" y="411"/>
                </a:cxn>
                <a:cxn ang="0">
                  <a:pos x="108" y="445"/>
                </a:cxn>
                <a:cxn ang="0">
                  <a:pos x="70" y="464"/>
                </a:cxn>
                <a:cxn ang="0">
                  <a:pos x="42" y="474"/>
                </a:cxn>
                <a:cxn ang="0">
                  <a:pos x="4" y="476"/>
                </a:cxn>
                <a:cxn ang="0">
                  <a:pos x="3" y="470"/>
                </a:cxn>
                <a:cxn ang="0">
                  <a:pos x="36" y="464"/>
                </a:cxn>
                <a:cxn ang="0">
                  <a:pos x="79" y="447"/>
                </a:cxn>
                <a:cxn ang="0">
                  <a:pos x="119" y="412"/>
                </a:cxn>
                <a:cxn ang="0">
                  <a:pos x="145" y="361"/>
                </a:cxn>
                <a:cxn ang="0">
                  <a:pos x="167" y="303"/>
                </a:cxn>
                <a:cxn ang="0">
                  <a:pos x="166" y="244"/>
                </a:cxn>
                <a:cxn ang="0">
                  <a:pos x="163" y="186"/>
                </a:cxn>
                <a:cxn ang="0">
                  <a:pos x="145" y="128"/>
                </a:cxn>
                <a:cxn ang="0">
                  <a:pos x="117" y="85"/>
                </a:cxn>
                <a:cxn ang="0">
                  <a:pos x="81" y="55"/>
                </a:cxn>
                <a:cxn ang="0">
                  <a:pos x="34" y="26"/>
                </a:cxn>
                <a:cxn ang="0">
                  <a:pos x="0" y="0"/>
                </a:cxn>
                <a:cxn ang="0">
                  <a:pos x="47" y="8"/>
                </a:cxn>
                <a:cxn ang="0">
                  <a:pos x="41" y="6"/>
                </a:cxn>
              </a:cxnLst>
              <a:rect l="0" t="0" r="r" b="b"/>
              <a:pathLst>
                <a:path w="194" h="476">
                  <a:moveTo>
                    <a:pt x="41" y="6"/>
                  </a:moveTo>
                  <a:lnTo>
                    <a:pt x="75" y="19"/>
                  </a:lnTo>
                  <a:lnTo>
                    <a:pt x="111" y="44"/>
                  </a:lnTo>
                  <a:lnTo>
                    <a:pt x="149" y="85"/>
                  </a:lnTo>
                  <a:lnTo>
                    <a:pt x="173" y="126"/>
                  </a:lnTo>
                  <a:lnTo>
                    <a:pt x="187" y="180"/>
                  </a:lnTo>
                  <a:lnTo>
                    <a:pt x="194" y="237"/>
                  </a:lnTo>
                  <a:lnTo>
                    <a:pt x="186" y="300"/>
                  </a:lnTo>
                  <a:lnTo>
                    <a:pt x="167" y="353"/>
                  </a:lnTo>
                  <a:lnTo>
                    <a:pt x="140" y="411"/>
                  </a:lnTo>
                  <a:lnTo>
                    <a:pt x="108" y="445"/>
                  </a:lnTo>
                  <a:lnTo>
                    <a:pt x="70" y="464"/>
                  </a:lnTo>
                  <a:lnTo>
                    <a:pt x="42" y="474"/>
                  </a:lnTo>
                  <a:lnTo>
                    <a:pt x="4" y="476"/>
                  </a:lnTo>
                  <a:lnTo>
                    <a:pt x="3" y="470"/>
                  </a:lnTo>
                  <a:lnTo>
                    <a:pt x="36" y="464"/>
                  </a:lnTo>
                  <a:lnTo>
                    <a:pt x="79" y="447"/>
                  </a:lnTo>
                  <a:lnTo>
                    <a:pt x="119" y="412"/>
                  </a:lnTo>
                  <a:lnTo>
                    <a:pt x="145" y="361"/>
                  </a:lnTo>
                  <a:lnTo>
                    <a:pt x="167" y="303"/>
                  </a:lnTo>
                  <a:lnTo>
                    <a:pt x="166" y="244"/>
                  </a:lnTo>
                  <a:lnTo>
                    <a:pt x="163" y="186"/>
                  </a:lnTo>
                  <a:lnTo>
                    <a:pt x="145" y="128"/>
                  </a:lnTo>
                  <a:lnTo>
                    <a:pt x="117" y="85"/>
                  </a:lnTo>
                  <a:lnTo>
                    <a:pt x="81" y="55"/>
                  </a:lnTo>
                  <a:lnTo>
                    <a:pt x="34" y="26"/>
                  </a:lnTo>
                  <a:lnTo>
                    <a:pt x="0" y="0"/>
                  </a:lnTo>
                  <a:lnTo>
                    <a:pt x="47" y="8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65"/>
            <p:cNvSpPr>
              <a:spLocks/>
            </p:cNvSpPr>
            <p:nvPr/>
          </p:nvSpPr>
          <p:spPr bwMode="auto">
            <a:xfrm>
              <a:off x="1291" y="2992"/>
              <a:ext cx="63" cy="194"/>
            </a:xfrm>
            <a:custGeom>
              <a:avLst/>
              <a:gdLst/>
              <a:ahLst/>
              <a:cxnLst>
                <a:cxn ang="0">
                  <a:pos x="16" y="3"/>
                </a:cxn>
                <a:cxn ang="0">
                  <a:pos x="50" y="19"/>
                </a:cxn>
                <a:cxn ang="0">
                  <a:pos x="80" y="49"/>
                </a:cxn>
                <a:cxn ang="0">
                  <a:pos x="109" y="103"/>
                </a:cxn>
                <a:cxn ang="0">
                  <a:pos x="121" y="172"/>
                </a:cxn>
                <a:cxn ang="0">
                  <a:pos x="125" y="240"/>
                </a:cxn>
                <a:cxn ang="0">
                  <a:pos x="121" y="244"/>
                </a:cxn>
                <a:cxn ang="0">
                  <a:pos x="107" y="308"/>
                </a:cxn>
                <a:cxn ang="0">
                  <a:pos x="88" y="358"/>
                </a:cxn>
                <a:cxn ang="0">
                  <a:pos x="57" y="386"/>
                </a:cxn>
                <a:cxn ang="0">
                  <a:pos x="48" y="388"/>
                </a:cxn>
                <a:cxn ang="0">
                  <a:pos x="48" y="373"/>
                </a:cxn>
                <a:cxn ang="0">
                  <a:pos x="68" y="340"/>
                </a:cxn>
                <a:cxn ang="0">
                  <a:pos x="89" y="283"/>
                </a:cxn>
                <a:cxn ang="0">
                  <a:pos x="101" y="233"/>
                </a:cxn>
                <a:cxn ang="0">
                  <a:pos x="98" y="175"/>
                </a:cxn>
                <a:cxn ang="0">
                  <a:pos x="85" y="114"/>
                </a:cxn>
                <a:cxn ang="0">
                  <a:pos x="58" y="66"/>
                </a:cxn>
                <a:cxn ang="0">
                  <a:pos x="23" y="32"/>
                </a:cxn>
                <a:cxn ang="0">
                  <a:pos x="0" y="13"/>
                </a:cxn>
                <a:cxn ang="0">
                  <a:pos x="4" y="0"/>
                </a:cxn>
                <a:cxn ang="0">
                  <a:pos x="16" y="3"/>
                </a:cxn>
              </a:cxnLst>
              <a:rect l="0" t="0" r="r" b="b"/>
              <a:pathLst>
                <a:path w="125" h="388">
                  <a:moveTo>
                    <a:pt x="16" y="3"/>
                  </a:moveTo>
                  <a:lnTo>
                    <a:pt x="50" y="19"/>
                  </a:lnTo>
                  <a:lnTo>
                    <a:pt x="80" y="49"/>
                  </a:lnTo>
                  <a:lnTo>
                    <a:pt x="109" y="103"/>
                  </a:lnTo>
                  <a:lnTo>
                    <a:pt x="121" y="172"/>
                  </a:lnTo>
                  <a:lnTo>
                    <a:pt x="125" y="240"/>
                  </a:lnTo>
                  <a:lnTo>
                    <a:pt x="121" y="244"/>
                  </a:lnTo>
                  <a:lnTo>
                    <a:pt x="107" y="308"/>
                  </a:lnTo>
                  <a:lnTo>
                    <a:pt x="88" y="358"/>
                  </a:lnTo>
                  <a:lnTo>
                    <a:pt x="57" y="386"/>
                  </a:lnTo>
                  <a:lnTo>
                    <a:pt x="48" y="388"/>
                  </a:lnTo>
                  <a:lnTo>
                    <a:pt x="48" y="373"/>
                  </a:lnTo>
                  <a:lnTo>
                    <a:pt x="68" y="340"/>
                  </a:lnTo>
                  <a:lnTo>
                    <a:pt x="89" y="283"/>
                  </a:lnTo>
                  <a:lnTo>
                    <a:pt x="101" y="233"/>
                  </a:lnTo>
                  <a:lnTo>
                    <a:pt x="98" y="175"/>
                  </a:lnTo>
                  <a:lnTo>
                    <a:pt x="85" y="114"/>
                  </a:lnTo>
                  <a:lnTo>
                    <a:pt x="58" y="66"/>
                  </a:lnTo>
                  <a:lnTo>
                    <a:pt x="23" y="32"/>
                  </a:lnTo>
                  <a:lnTo>
                    <a:pt x="0" y="13"/>
                  </a:lnTo>
                  <a:lnTo>
                    <a:pt x="4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67"/>
            <p:cNvSpPr>
              <a:spLocks/>
            </p:cNvSpPr>
            <p:nvPr/>
          </p:nvSpPr>
          <p:spPr bwMode="auto">
            <a:xfrm>
              <a:off x="1180" y="2992"/>
              <a:ext cx="77" cy="211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106" y="8"/>
                </a:cxn>
                <a:cxn ang="0">
                  <a:pos x="68" y="41"/>
                </a:cxn>
                <a:cxn ang="0">
                  <a:pos x="47" y="68"/>
                </a:cxn>
                <a:cxn ang="0">
                  <a:pos x="24" y="115"/>
                </a:cxn>
                <a:cxn ang="0">
                  <a:pos x="6" y="177"/>
                </a:cxn>
                <a:cxn ang="0">
                  <a:pos x="0" y="232"/>
                </a:cxn>
                <a:cxn ang="0">
                  <a:pos x="4" y="295"/>
                </a:cxn>
                <a:cxn ang="0">
                  <a:pos x="17" y="333"/>
                </a:cxn>
                <a:cxn ang="0">
                  <a:pos x="38" y="366"/>
                </a:cxn>
                <a:cxn ang="0">
                  <a:pos x="65" y="394"/>
                </a:cxn>
                <a:cxn ang="0">
                  <a:pos x="95" y="415"/>
                </a:cxn>
                <a:cxn ang="0">
                  <a:pos x="116" y="423"/>
                </a:cxn>
                <a:cxn ang="0">
                  <a:pos x="113" y="411"/>
                </a:cxn>
                <a:cxn ang="0">
                  <a:pos x="97" y="404"/>
                </a:cxn>
                <a:cxn ang="0">
                  <a:pos x="58" y="361"/>
                </a:cxn>
                <a:cxn ang="0">
                  <a:pos x="32" y="314"/>
                </a:cxn>
                <a:cxn ang="0">
                  <a:pos x="21" y="265"/>
                </a:cxn>
                <a:cxn ang="0">
                  <a:pos x="22" y="211"/>
                </a:cxn>
                <a:cxn ang="0">
                  <a:pos x="25" y="170"/>
                </a:cxn>
                <a:cxn ang="0">
                  <a:pos x="41" y="120"/>
                </a:cxn>
                <a:cxn ang="0">
                  <a:pos x="61" y="71"/>
                </a:cxn>
                <a:cxn ang="0">
                  <a:pos x="85" y="44"/>
                </a:cxn>
                <a:cxn ang="0">
                  <a:pos x="109" y="23"/>
                </a:cxn>
                <a:cxn ang="0">
                  <a:pos x="154" y="8"/>
                </a:cxn>
                <a:cxn ang="0">
                  <a:pos x="153" y="0"/>
                </a:cxn>
                <a:cxn ang="0">
                  <a:pos x="143" y="0"/>
                </a:cxn>
              </a:cxnLst>
              <a:rect l="0" t="0" r="r" b="b"/>
              <a:pathLst>
                <a:path w="154" h="423">
                  <a:moveTo>
                    <a:pt x="143" y="0"/>
                  </a:moveTo>
                  <a:lnTo>
                    <a:pt x="106" y="8"/>
                  </a:lnTo>
                  <a:lnTo>
                    <a:pt x="68" y="41"/>
                  </a:lnTo>
                  <a:lnTo>
                    <a:pt x="47" y="68"/>
                  </a:lnTo>
                  <a:lnTo>
                    <a:pt x="24" y="115"/>
                  </a:lnTo>
                  <a:lnTo>
                    <a:pt x="6" y="177"/>
                  </a:lnTo>
                  <a:lnTo>
                    <a:pt x="0" y="232"/>
                  </a:lnTo>
                  <a:lnTo>
                    <a:pt x="4" y="295"/>
                  </a:lnTo>
                  <a:lnTo>
                    <a:pt x="17" y="333"/>
                  </a:lnTo>
                  <a:lnTo>
                    <a:pt x="38" y="366"/>
                  </a:lnTo>
                  <a:lnTo>
                    <a:pt x="65" y="394"/>
                  </a:lnTo>
                  <a:lnTo>
                    <a:pt x="95" y="415"/>
                  </a:lnTo>
                  <a:lnTo>
                    <a:pt x="116" y="423"/>
                  </a:lnTo>
                  <a:lnTo>
                    <a:pt x="113" y="411"/>
                  </a:lnTo>
                  <a:lnTo>
                    <a:pt x="97" y="404"/>
                  </a:lnTo>
                  <a:lnTo>
                    <a:pt x="58" y="361"/>
                  </a:lnTo>
                  <a:lnTo>
                    <a:pt x="32" y="314"/>
                  </a:lnTo>
                  <a:lnTo>
                    <a:pt x="21" y="265"/>
                  </a:lnTo>
                  <a:lnTo>
                    <a:pt x="22" y="211"/>
                  </a:lnTo>
                  <a:lnTo>
                    <a:pt x="25" y="170"/>
                  </a:lnTo>
                  <a:lnTo>
                    <a:pt x="41" y="120"/>
                  </a:lnTo>
                  <a:lnTo>
                    <a:pt x="61" y="71"/>
                  </a:lnTo>
                  <a:lnTo>
                    <a:pt x="85" y="44"/>
                  </a:lnTo>
                  <a:lnTo>
                    <a:pt x="109" y="23"/>
                  </a:lnTo>
                  <a:lnTo>
                    <a:pt x="154" y="8"/>
                  </a:lnTo>
                  <a:lnTo>
                    <a:pt x="153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8"/>
            <p:cNvSpPr>
              <a:spLocks/>
            </p:cNvSpPr>
            <p:nvPr/>
          </p:nvSpPr>
          <p:spPr bwMode="auto">
            <a:xfrm>
              <a:off x="823" y="2943"/>
              <a:ext cx="72" cy="291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6" y="4"/>
                </a:cxn>
                <a:cxn ang="0">
                  <a:pos x="130" y="21"/>
                </a:cxn>
                <a:cxn ang="0">
                  <a:pos x="140" y="48"/>
                </a:cxn>
                <a:cxn ang="0">
                  <a:pos x="146" y="112"/>
                </a:cxn>
                <a:cxn ang="0">
                  <a:pos x="139" y="218"/>
                </a:cxn>
                <a:cxn ang="0">
                  <a:pos x="129" y="321"/>
                </a:cxn>
                <a:cxn ang="0">
                  <a:pos x="109" y="403"/>
                </a:cxn>
                <a:cxn ang="0">
                  <a:pos x="88" y="473"/>
                </a:cxn>
                <a:cxn ang="0">
                  <a:pos x="61" y="533"/>
                </a:cxn>
                <a:cxn ang="0">
                  <a:pos x="40" y="559"/>
                </a:cxn>
                <a:cxn ang="0">
                  <a:pos x="10" y="580"/>
                </a:cxn>
                <a:cxn ang="0">
                  <a:pos x="0" y="577"/>
                </a:cxn>
                <a:cxn ang="0">
                  <a:pos x="24" y="558"/>
                </a:cxn>
                <a:cxn ang="0">
                  <a:pos x="53" y="517"/>
                </a:cxn>
                <a:cxn ang="0">
                  <a:pos x="78" y="463"/>
                </a:cxn>
                <a:cxn ang="0">
                  <a:pos x="105" y="375"/>
                </a:cxn>
                <a:cxn ang="0">
                  <a:pos x="119" y="273"/>
                </a:cxn>
                <a:cxn ang="0">
                  <a:pos x="118" y="171"/>
                </a:cxn>
                <a:cxn ang="0">
                  <a:pos x="123" y="97"/>
                </a:cxn>
                <a:cxn ang="0">
                  <a:pos x="119" y="92"/>
                </a:cxn>
                <a:cxn ang="0">
                  <a:pos x="112" y="38"/>
                </a:cxn>
                <a:cxn ang="0">
                  <a:pos x="87" y="8"/>
                </a:cxn>
                <a:cxn ang="0">
                  <a:pos x="95" y="0"/>
                </a:cxn>
              </a:cxnLst>
              <a:rect l="0" t="0" r="r" b="b"/>
              <a:pathLst>
                <a:path w="146" h="580">
                  <a:moveTo>
                    <a:pt x="95" y="0"/>
                  </a:moveTo>
                  <a:lnTo>
                    <a:pt x="116" y="4"/>
                  </a:lnTo>
                  <a:lnTo>
                    <a:pt x="130" y="21"/>
                  </a:lnTo>
                  <a:lnTo>
                    <a:pt x="140" y="48"/>
                  </a:lnTo>
                  <a:lnTo>
                    <a:pt x="146" y="112"/>
                  </a:lnTo>
                  <a:lnTo>
                    <a:pt x="139" y="218"/>
                  </a:lnTo>
                  <a:lnTo>
                    <a:pt x="129" y="321"/>
                  </a:lnTo>
                  <a:lnTo>
                    <a:pt x="109" y="403"/>
                  </a:lnTo>
                  <a:lnTo>
                    <a:pt x="88" y="473"/>
                  </a:lnTo>
                  <a:lnTo>
                    <a:pt x="61" y="533"/>
                  </a:lnTo>
                  <a:lnTo>
                    <a:pt x="40" y="559"/>
                  </a:lnTo>
                  <a:lnTo>
                    <a:pt x="10" y="580"/>
                  </a:lnTo>
                  <a:lnTo>
                    <a:pt x="0" y="577"/>
                  </a:lnTo>
                  <a:lnTo>
                    <a:pt x="24" y="558"/>
                  </a:lnTo>
                  <a:lnTo>
                    <a:pt x="53" y="517"/>
                  </a:lnTo>
                  <a:lnTo>
                    <a:pt x="78" y="463"/>
                  </a:lnTo>
                  <a:lnTo>
                    <a:pt x="105" y="375"/>
                  </a:lnTo>
                  <a:lnTo>
                    <a:pt x="119" y="273"/>
                  </a:lnTo>
                  <a:lnTo>
                    <a:pt x="118" y="171"/>
                  </a:lnTo>
                  <a:lnTo>
                    <a:pt x="123" y="97"/>
                  </a:lnTo>
                  <a:lnTo>
                    <a:pt x="119" y="92"/>
                  </a:lnTo>
                  <a:lnTo>
                    <a:pt x="112" y="38"/>
                  </a:lnTo>
                  <a:lnTo>
                    <a:pt x="87" y="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70"/>
            <p:cNvSpPr>
              <a:spLocks/>
            </p:cNvSpPr>
            <p:nvPr/>
          </p:nvSpPr>
          <p:spPr bwMode="auto">
            <a:xfrm>
              <a:off x="934" y="3066"/>
              <a:ext cx="184" cy="186"/>
            </a:xfrm>
            <a:custGeom>
              <a:avLst/>
              <a:gdLst/>
              <a:ahLst/>
              <a:cxnLst>
                <a:cxn ang="0">
                  <a:pos x="123" y="52"/>
                </a:cxn>
                <a:cxn ang="0">
                  <a:pos x="158" y="29"/>
                </a:cxn>
                <a:cxn ang="0">
                  <a:pos x="183" y="4"/>
                </a:cxn>
                <a:cxn ang="0">
                  <a:pos x="219" y="0"/>
                </a:cxn>
                <a:cxn ang="0">
                  <a:pos x="272" y="17"/>
                </a:cxn>
                <a:cxn ang="0">
                  <a:pos x="315" y="62"/>
                </a:cxn>
                <a:cxn ang="0">
                  <a:pos x="353" y="131"/>
                </a:cxn>
                <a:cxn ang="0">
                  <a:pos x="368" y="184"/>
                </a:cxn>
                <a:cxn ang="0">
                  <a:pos x="364" y="235"/>
                </a:cxn>
                <a:cxn ang="0">
                  <a:pos x="353" y="285"/>
                </a:cxn>
                <a:cxn ang="0">
                  <a:pos x="325" y="319"/>
                </a:cxn>
                <a:cxn ang="0">
                  <a:pos x="284" y="345"/>
                </a:cxn>
                <a:cxn ang="0">
                  <a:pos x="227" y="362"/>
                </a:cxn>
                <a:cxn ang="0">
                  <a:pos x="170" y="372"/>
                </a:cxn>
                <a:cxn ang="0">
                  <a:pos x="104" y="362"/>
                </a:cxn>
                <a:cxn ang="0">
                  <a:pos x="67" y="331"/>
                </a:cxn>
                <a:cxn ang="0">
                  <a:pos x="26" y="274"/>
                </a:cxn>
                <a:cxn ang="0">
                  <a:pos x="5" y="210"/>
                </a:cxn>
                <a:cxn ang="0">
                  <a:pos x="0" y="157"/>
                </a:cxn>
                <a:cxn ang="0">
                  <a:pos x="16" y="104"/>
                </a:cxn>
                <a:cxn ang="0">
                  <a:pos x="47" y="67"/>
                </a:cxn>
                <a:cxn ang="0">
                  <a:pos x="85" y="51"/>
                </a:cxn>
                <a:cxn ang="0">
                  <a:pos x="123" y="52"/>
                </a:cxn>
              </a:cxnLst>
              <a:rect l="0" t="0" r="r" b="b"/>
              <a:pathLst>
                <a:path w="368" h="372">
                  <a:moveTo>
                    <a:pt x="123" y="52"/>
                  </a:moveTo>
                  <a:lnTo>
                    <a:pt x="158" y="29"/>
                  </a:lnTo>
                  <a:lnTo>
                    <a:pt x="183" y="4"/>
                  </a:lnTo>
                  <a:lnTo>
                    <a:pt x="219" y="0"/>
                  </a:lnTo>
                  <a:lnTo>
                    <a:pt x="272" y="17"/>
                  </a:lnTo>
                  <a:lnTo>
                    <a:pt x="315" y="62"/>
                  </a:lnTo>
                  <a:lnTo>
                    <a:pt x="353" y="131"/>
                  </a:lnTo>
                  <a:lnTo>
                    <a:pt x="368" y="184"/>
                  </a:lnTo>
                  <a:lnTo>
                    <a:pt x="364" y="235"/>
                  </a:lnTo>
                  <a:lnTo>
                    <a:pt x="353" y="285"/>
                  </a:lnTo>
                  <a:lnTo>
                    <a:pt x="325" y="319"/>
                  </a:lnTo>
                  <a:lnTo>
                    <a:pt x="284" y="345"/>
                  </a:lnTo>
                  <a:lnTo>
                    <a:pt x="227" y="362"/>
                  </a:lnTo>
                  <a:lnTo>
                    <a:pt x="170" y="372"/>
                  </a:lnTo>
                  <a:lnTo>
                    <a:pt x="104" y="362"/>
                  </a:lnTo>
                  <a:lnTo>
                    <a:pt x="67" y="331"/>
                  </a:lnTo>
                  <a:lnTo>
                    <a:pt x="26" y="274"/>
                  </a:lnTo>
                  <a:lnTo>
                    <a:pt x="5" y="210"/>
                  </a:lnTo>
                  <a:lnTo>
                    <a:pt x="0" y="157"/>
                  </a:lnTo>
                  <a:lnTo>
                    <a:pt x="16" y="104"/>
                  </a:lnTo>
                  <a:lnTo>
                    <a:pt x="47" y="67"/>
                  </a:lnTo>
                  <a:lnTo>
                    <a:pt x="85" y="51"/>
                  </a:lnTo>
                  <a:lnTo>
                    <a:pt x="123" y="52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71"/>
            <p:cNvSpPr>
              <a:spLocks/>
            </p:cNvSpPr>
            <p:nvPr/>
          </p:nvSpPr>
          <p:spPr bwMode="auto">
            <a:xfrm>
              <a:off x="1000" y="3084"/>
              <a:ext cx="87" cy="130"/>
            </a:xfrm>
            <a:custGeom>
              <a:avLst/>
              <a:gdLst/>
              <a:ahLst/>
              <a:cxnLst>
                <a:cxn ang="0">
                  <a:pos x="16" y="6"/>
                </a:cxn>
                <a:cxn ang="0">
                  <a:pos x="56" y="0"/>
                </a:cxn>
                <a:cxn ang="0">
                  <a:pos x="85" y="10"/>
                </a:cxn>
                <a:cxn ang="0">
                  <a:pos x="91" y="13"/>
                </a:cxn>
                <a:cxn ang="0">
                  <a:pos x="119" y="44"/>
                </a:cxn>
                <a:cxn ang="0">
                  <a:pos x="144" y="86"/>
                </a:cxn>
                <a:cxn ang="0">
                  <a:pos x="169" y="145"/>
                </a:cxn>
                <a:cxn ang="0">
                  <a:pos x="174" y="195"/>
                </a:cxn>
                <a:cxn ang="0">
                  <a:pos x="166" y="242"/>
                </a:cxn>
                <a:cxn ang="0">
                  <a:pos x="147" y="260"/>
                </a:cxn>
                <a:cxn ang="0">
                  <a:pos x="159" y="232"/>
                </a:cxn>
                <a:cxn ang="0">
                  <a:pos x="157" y="176"/>
                </a:cxn>
                <a:cxn ang="0">
                  <a:pos x="144" y="126"/>
                </a:cxn>
                <a:cxn ang="0">
                  <a:pos x="108" y="61"/>
                </a:cxn>
                <a:cxn ang="0">
                  <a:pos x="71" y="26"/>
                </a:cxn>
                <a:cxn ang="0">
                  <a:pos x="41" y="17"/>
                </a:cxn>
                <a:cxn ang="0">
                  <a:pos x="0" y="23"/>
                </a:cxn>
                <a:cxn ang="0">
                  <a:pos x="16" y="6"/>
                </a:cxn>
              </a:cxnLst>
              <a:rect l="0" t="0" r="r" b="b"/>
              <a:pathLst>
                <a:path w="174" h="260">
                  <a:moveTo>
                    <a:pt x="16" y="6"/>
                  </a:moveTo>
                  <a:lnTo>
                    <a:pt x="56" y="0"/>
                  </a:lnTo>
                  <a:lnTo>
                    <a:pt x="85" y="10"/>
                  </a:lnTo>
                  <a:lnTo>
                    <a:pt x="91" y="13"/>
                  </a:lnTo>
                  <a:lnTo>
                    <a:pt x="119" y="44"/>
                  </a:lnTo>
                  <a:lnTo>
                    <a:pt x="144" y="86"/>
                  </a:lnTo>
                  <a:lnTo>
                    <a:pt x="169" y="145"/>
                  </a:lnTo>
                  <a:lnTo>
                    <a:pt x="174" y="195"/>
                  </a:lnTo>
                  <a:lnTo>
                    <a:pt x="166" y="242"/>
                  </a:lnTo>
                  <a:lnTo>
                    <a:pt x="147" y="260"/>
                  </a:lnTo>
                  <a:lnTo>
                    <a:pt x="159" y="232"/>
                  </a:lnTo>
                  <a:lnTo>
                    <a:pt x="157" y="176"/>
                  </a:lnTo>
                  <a:lnTo>
                    <a:pt x="144" y="126"/>
                  </a:lnTo>
                  <a:lnTo>
                    <a:pt x="108" y="61"/>
                  </a:lnTo>
                  <a:lnTo>
                    <a:pt x="71" y="26"/>
                  </a:lnTo>
                  <a:lnTo>
                    <a:pt x="41" y="17"/>
                  </a:lnTo>
                  <a:lnTo>
                    <a:pt x="0" y="23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72"/>
            <p:cNvSpPr>
              <a:spLocks/>
            </p:cNvSpPr>
            <p:nvPr/>
          </p:nvSpPr>
          <p:spPr bwMode="auto">
            <a:xfrm>
              <a:off x="995" y="3094"/>
              <a:ext cx="46" cy="98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43" y="42"/>
                </a:cxn>
                <a:cxn ang="0">
                  <a:pos x="67" y="111"/>
                </a:cxn>
                <a:cxn ang="0">
                  <a:pos x="67" y="116"/>
                </a:cxn>
                <a:cxn ang="0">
                  <a:pos x="94" y="197"/>
                </a:cxn>
                <a:cxn ang="0">
                  <a:pos x="66" y="145"/>
                </a:cxn>
                <a:cxn ang="0">
                  <a:pos x="24" y="63"/>
                </a:cxn>
                <a:cxn ang="0">
                  <a:pos x="9" y="26"/>
                </a:cxn>
                <a:cxn ang="0">
                  <a:pos x="0" y="0"/>
                </a:cxn>
                <a:cxn ang="0">
                  <a:pos x="9" y="3"/>
                </a:cxn>
              </a:cxnLst>
              <a:rect l="0" t="0" r="r" b="b"/>
              <a:pathLst>
                <a:path w="94" h="197">
                  <a:moveTo>
                    <a:pt x="9" y="3"/>
                  </a:moveTo>
                  <a:lnTo>
                    <a:pt x="43" y="42"/>
                  </a:lnTo>
                  <a:lnTo>
                    <a:pt x="67" y="111"/>
                  </a:lnTo>
                  <a:lnTo>
                    <a:pt x="67" y="116"/>
                  </a:lnTo>
                  <a:lnTo>
                    <a:pt x="94" y="197"/>
                  </a:lnTo>
                  <a:lnTo>
                    <a:pt x="66" y="145"/>
                  </a:lnTo>
                  <a:lnTo>
                    <a:pt x="24" y="63"/>
                  </a:lnTo>
                  <a:lnTo>
                    <a:pt x="9" y="26"/>
                  </a:ln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73"/>
            <p:cNvSpPr>
              <a:spLocks/>
            </p:cNvSpPr>
            <p:nvPr/>
          </p:nvSpPr>
          <p:spPr bwMode="auto">
            <a:xfrm>
              <a:off x="973" y="3094"/>
              <a:ext cx="42" cy="132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15" y="20"/>
                </a:cxn>
                <a:cxn ang="0">
                  <a:pos x="0" y="61"/>
                </a:cxn>
                <a:cxn ang="0">
                  <a:pos x="0" y="116"/>
                </a:cxn>
                <a:cxn ang="0">
                  <a:pos x="11" y="160"/>
                </a:cxn>
                <a:cxn ang="0">
                  <a:pos x="11" y="166"/>
                </a:cxn>
                <a:cxn ang="0">
                  <a:pos x="30" y="210"/>
                </a:cxn>
                <a:cxn ang="0">
                  <a:pos x="53" y="245"/>
                </a:cxn>
                <a:cxn ang="0">
                  <a:pos x="84" y="265"/>
                </a:cxn>
                <a:cxn ang="0">
                  <a:pos x="42" y="210"/>
                </a:cxn>
                <a:cxn ang="0">
                  <a:pos x="16" y="132"/>
                </a:cxn>
                <a:cxn ang="0">
                  <a:pos x="15" y="70"/>
                </a:cxn>
                <a:cxn ang="0">
                  <a:pos x="22" y="29"/>
                </a:cxn>
                <a:cxn ang="0">
                  <a:pos x="47" y="0"/>
                </a:cxn>
                <a:cxn ang="0">
                  <a:pos x="35" y="2"/>
                </a:cxn>
              </a:cxnLst>
              <a:rect l="0" t="0" r="r" b="b"/>
              <a:pathLst>
                <a:path w="84" h="265">
                  <a:moveTo>
                    <a:pt x="35" y="2"/>
                  </a:moveTo>
                  <a:lnTo>
                    <a:pt x="15" y="20"/>
                  </a:lnTo>
                  <a:lnTo>
                    <a:pt x="0" y="61"/>
                  </a:lnTo>
                  <a:lnTo>
                    <a:pt x="0" y="116"/>
                  </a:lnTo>
                  <a:lnTo>
                    <a:pt x="11" y="160"/>
                  </a:lnTo>
                  <a:lnTo>
                    <a:pt x="11" y="166"/>
                  </a:lnTo>
                  <a:lnTo>
                    <a:pt x="30" y="210"/>
                  </a:lnTo>
                  <a:lnTo>
                    <a:pt x="53" y="245"/>
                  </a:lnTo>
                  <a:lnTo>
                    <a:pt x="84" y="265"/>
                  </a:lnTo>
                  <a:lnTo>
                    <a:pt x="42" y="210"/>
                  </a:lnTo>
                  <a:lnTo>
                    <a:pt x="16" y="132"/>
                  </a:lnTo>
                  <a:lnTo>
                    <a:pt x="15" y="70"/>
                  </a:lnTo>
                  <a:lnTo>
                    <a:pt x="22" y="29"/>
                  </a:lnTo>
                  <a:lnTo>
                    <a:pt x="47" y="0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74"/>
            <p:cNvSpPr>
              <a:spLocks/>
            </p:cNvSpPr>
            <p:nvPr/>
          </p:nvSpPr>
          <p:spPr bwMode="auto">
            <a:xfrm>
              <a:off x="978" y="3060"/>
              <a:ext cx="24" cy="32"/>
            </a:xfrm>
            <a:custGeom>
              <a:avLst/>
              <a:gdLst/>
              <a:ahLst/>
              <a:cxnLst>
                <a:cxn ang="0">
                  <a:pos x="7" y="54"/>
                </a:cxn>
                <a:cxn ang="0">
                  <a:pos x="0" y="0"/>
                </a:cxn>
                <a:cxn ang="0">
                  <a:pos x="39" y="3"/>
                </a:cxn>
                <a:cxn ang="0">
                  <a:pos x="49" y="61"/>
                </a:cxn>
                <a:cxn ang="0">
                  <a:pos x="31" y="64"/>
                </a:cxn>
                <a:cxn ang="0">
                  <a:pos x="7" y="54"/>
                </a:cxn>
              </a:cxnLst>
              <a:rect l="0" t="0" r="r" b="b"/>
              <a:pathLst>
                <a:path w="49" h="64">
                  <a:moveTo>
                    <a:pt x="7" y="54"/>
                  </a:moveTo>
                  <a:lnTo>
                    <a:pt x="0" y="0"/>
                  </a:lnTo>
                  <a:lnTo>
                    <a:pt x="39" y="3"/>
                  </a:lnTo>
                  <a:lnTo>
                    <a:pt x="49" y="61"/>
                  </a:lnTo>
                  <a:lnTo>
                    <a:pt x="31" y="64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75"/>
            <p:cNvSpPr>
              <a:spLocks/>
            </p:cNvSpPr>
            <p:nvPr/>
          </p:nvSpPr>
          <p:spPr bwMode="auto">
            <a:xfrm>
              <a:off x="841" y="2874"/>
              <a:ext cx="35" cy="70"/>
            </a:xfrm>
            <a:custGeom>
              <a:avLst/>
              <a:gdLst/>
              <a:ahLst/>
              <a:cxnLst>
                <a:cxn ang="0">
                  <a:pos x="37" y="137"/>
                </a:cxn>
                <a:cxn ang="0">
                  <a:pos x="33" y="129"/>
                </a:cxn>
                <a:cxn ang="0">
                  <a:pos x="29" y="64"/>
                </a:cxn>
                <a:cxn ang="0">
                  <a:pos x="0" y="28"/>
                </a:cxn>
                <a:cxn ang="0">
                  <a:pos x="19" y="8"/>
                </a:cxn>
                <a:cxn ang="0">
                  <a:pos x="54" y="0"/>
                </a:cxn>
                <a:cxn ang="0">
                  <a:pos x="68" y="34"/>
                </a:cxn>
                <a:cxn ang="0">
                  <a:pos x="61" y="99"/>
                </a:cxn>
                <a:cxn ang="0">
                  <a:pos x="50" y="140"/>
                </a:cxn>
                <a:cxn ang="0">
                  <a:pos x="37" y="137"/>
                </a:cxn>
              </a:cxnLst>
              <a:rect l="0" t="0" r="r" b="b"/>
              <a:pathLst>
                <a:path w="68" h="140">
                  <a:moveTo>
                    <a:pt x="37" y="137"/>
                  </a:moveTo>
                  <a:lnTo>
                    <a:pt x="33" y="129"/>
                  </a:lnTo>
                  <a:lnTo>
                    <a:pt x="29" y="64"/>
                  </a:lnTo>
                  <a:lnTo>
                    <a:pt x="0" y="28"/>
                  </a:lnTo>
                  <a:lnTo>
                    <a:pt x="19" y="8"/>
                  </a:lnTo>
                  <a:lnTo>
                    <a:pt x="54" y="0"/>
                  </a:lnTo>
                  <a:lnTo>
                    <a:pt x="68" y="34"/>
                  </a:lnTo>
                  <a:lnTo>
                    <a:pt x="61" y="99"/>
                  </a:lnTo>
                  <a:lnTo>
                    <a:pt x="50" y="140"/>
                  </a:lnTo>
                  <a:lnTo>
                    <a:pt x="37" y="137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" name="Group 176"/>
            <p:cNvGrpSpPr>
              <a:grpSpLocks/>
            </p:cNvGrpSpPr>
            <p:nvPr/>
          </p:nvGrpSpPr>
          <p:grpSpPr bwMode="auto">
            <a:xfrm>
              <a:off x="835" y="2868"/>
              <a:ext cx="45" cy="88"/>
              <a:chOff x="835" y="2868"/>
              <a:chExt cx="45" cy="88"/>
            </a:xfrm>
          </p:grpSpPr>
          <p:sp>
            <p:nvSpPr>
              <p:cNvPr id="56" name="Freeform 178"/>
              <p:cNvSpPr>
                <a:spLocks/>
              </p:cNvSpPr>
              <p:nvPr/>
            </p:nvSpPr>
            <p:spPr bwMode="auto">
              <a:xfrm>
                <a:off x="835" y="2868"/>
                <a:ext cx="45" cy="88"/>
              </a:xfrm>
              <a:custGeom>
                <a:avLst/>
                <a:gdLst/>
                <a:ahLst/>
                <a:cxnLst>
                  <a:cxn ang="0">
                    <a:pos x="75" y="145"/>
                  </a:cxn>
                  <a:cxn ang="0">
                    <a:pos x="88" y="95"/>
                  </a:cxn>
                  <a:cxn ang="0">
                    <a:pos x="91" y="44"/>
                  </a:cxn>
                  <a:cxn ang="0">
                    <a:pos x="82" y="13"/>
                  </a:cxn>
                  <a:cxn ang="0">
                    <a:pos x="67" y="0"/>
                  </a:cxn>
                  <a:cxn ang="0">
                    <a:pos x="61" y="3"/>
                  </a:cxn>
                  <a:cxn ang="0">
                    <a:pos x="38" y="7"/>
                  </a:cxn>
                  <a:cxn ang="0">
                    <a:pos x="10" y="24"/>
                  </a:cxn>
                  <a:cxn ang="0">
                    <a:pos x="0" y="46"/>
                  </a:cxn>
                  <a:cxn ang="0">
                    <a:pos x="9" y="53"/>
                  </a:cxn>
                  <a:cxn ang="0">
                    <a:pos x="38" y="28"/>
                  </a:cxn>
                  <a:cxn ang="0">
                    <a:pos x="58" y="21"/>
                  </a:cxn>
                  <a:cxn ang="0">
                    <a:pos x="72" y="50"/>
                  </a:cxn>
                  <a:cxn ang="0">
                    <a:pos x="71" y="54"/>
                  </a:cxn>
                  <a:cxn ang="0">
                    <a:pos x="68" y="94"/>
                  </a:cxn>
                  <a:cxn ang="0">
                    <a:pos x="63" y="132"/>
                  </a:cxn>
                  <a:cxn ang="0">
                    <a:pos x="41" y="153"/>
                  </a:cxn>
                  <a:cxn ang="0">
                    <a:pos x="38" y="166"/>
                  </a:cxn>
                  <a:cxn ang="0">
                    <a:pos x="57" y="176"/>
                  </a:cxn>
                  <a:cxn ang="0">
                    <a:pos x="79" y="162"/>
                  </a:cxn>
                  <a:cxn ang="0">
                    <a:pos x="75" y="145"/>
                  </a:cxn>
                </a:cxnLst>
                <a:rect l="0" t="0" r="r" b="b"/>
                <a:pathLst>
                  <a:path w="91" h="176">
                    <a:moveTo>
                      <a:pt x="75" y="145"/>
                    </a:moveTo>
                    <a:lnTo>
                      <a:pt x="88" y="95"/>
                    </a:lnTo>
                    <a:lnTo>
                      <a:pt x="91" y="44"/>
                    </a:lnTo>
                    <a:lnTo>
                      <a:pt x="82" y="13"/>
                    </a:lnTo>
                    <a:lnTo>
                      <a:pt x="67" y="0"/>
                    </a:lnTo>
                    <a:lnTo>
                      <a:pt x="61" y="3"/>
                    </a:lnTo>
                    <a:lnTo>
                      <a:pt x="38" y="7"/>
                    </a:lnTo>
                    <a:lnTo>
                      <a:pt x="10" y="24"/>
                    </a:lnTo>
                    <a:lnTo>
                      <a:pt x="0" y="46"/>
                    </a:lnTo>
                    <a:lnTo>
                      <a:pt x="9" y="53"/>
                    </a:lnTo>
                    <a:lnTo>
                      <a:pt x="38" y="28"/>
                    </a:lnTo>
                    <a:lnTo>
                      <a:pt x="58" y="21"/>
                    </a:lnTo>
                    <a:lnTo>
                      <a:pt x="72" y="50"/>
                    </a:lnTo>
                    <a:lnTo>
                      <a:pt x="71" y="54"/>
                    </a:lnTo>
                    <a:lnTo>
                      <a:pt x="68" y="94"/>
                    </a:lnTo>
                    <a:lnTo>
                      <a:pt x="63" y="132"/>
                    </a:lnTo>
                    <a:lnTo>
                      <a:pt x="41" y="153"/>
                    </a:lnTo>
                    <a:lnTo>
                      <a:pt x="38" y="166"/>
                    </a:lnTo>
                    <a:lnTo>
                      <a:pt x="57" y="176"/>
                    </a:lnTo>
                    <a:lnTo>
                      <a:pt x="79" y="162"/>
                    </a:lnTo>
                    <a:lnTo>
                      <a:pt x="75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79"/>
              <p:cNvSpPr>
                <a:spLocks/>
              </p:cNvSpPr>
              <p:nvPr/>
            </p:nvSpPr>
            <p:spPr bwMode="auto">
              <a:xfrm>
                <a:off x="836" y="2885"/>
                <a:ext cx="28" cy="58"/>
              </a:xfrm>
              <a:custGeom>
                <a:avLst/>
                <a:gdLst/>
                <a:ahLst/>
                <a:cxnLst>
                  <a:cxn ang="0">
                    <a:pos x="55" y="106"/>
                  </a:cxn>
                  <a:cxn ang="0">
                    <a:pos x="48" y="43"/>
                  </a:cxn>
                  <a:cxn ang="0">
                    <a:pos x="32" y="16"/>
                  </a:cxn>
                  <a:cxn ang="0">
                    <a:pos x="18" y="0"/>
                  </a:cxn>
                  <a:cxn ang="0">
                    <a:pos x="0" y="12"/>
                  </a:cxn>
                  <a:cxn ang="0">
                    <a:pos x="13" y="34"/>
                  </a:cxn>
                  <a:cxn ang="0">
                    <a:pos x="31" y="60"/>
                  </a:cxn>
                  <a:cxn ang="0">
                    <a:pos x="35" y="93"/>
                  </a:cxn>
                  <a:cxn ang="0">
                    <a:pos x="43" y="117"/>
                  </a:cxn>
                  <a:cxn ang="0">
                    <a:pos x="55" y="106"/>
                  </a:cxn>
                </a:cxnLst>
                <a:rect l="0" t="0" r="r" b="b"/>
                <a:pathLst>
                  <a:path w="55" h="117">
                    <a:moveTo>
                      <a:pt x="55" y="106"/>
                    </a:moveTo>
                    <a:lnTo>
                      <a:pt x="48" y="43"/>
                    </a:lnTo>
                    <a:lnTo>
                      <a:pt x="32" y="16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13" y="34"/>
                    </a:lnTo>
                    <a:lnTo>
                      <a:pt x="31" y="60"/>
                    </a:lnTo>
                    <a:lnTo>
                      <a:pt x="35" y="93"/>
                    </a:lnTo>
                    <a:lnTo>
                      <a:pt x="43" y="117"/>
                    </a:lnTo>
                    <a:lnTo>
                      <a:pt x="55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Freeform 180"/>
            <p:cNvSpPr>
              <a:spLocks/>
            </p:cNvSpPr>
            <p:nvPr/>
          </p:nvSpPr>
          <p:spPr bwMode="auto">
            <a:xfrm>
              <a:off x="931" y="3061"/>
              <a:ext cx="192" cy="195"/>
            </a:xfrm>
            <a:custGeom>
              <a:avLst/>
              <a:gdLst/>
              <a:ahLst/>
              <a:cxnLst>
                <a:cxn ang="0">
                  <a:pos x="113" y="44"/>
                </a:cxn>
                <a:cxn ang="0">
                  <a:pos x="133" y="45"/>
                </a:cxn>
                <a:cxn ang="0">
                  <a:pos x="154" y="33"/>
                </a:cxn>
                <a:cxn ang="0">
                  <a:pos x="181" y="6"/>
                </a:cxn>
                <a:cxn ang="0">
                  <a:pos x="212" y="0"/>
                </a:cxn>
                <a:cxn ang="0">
                  <a:pos x="247" y="0"/>
                </a:cxn>
                <a:cxn ang="0">
                  <a:pos x="280" y="14"/>
                </a:cxn>
                <a:cxn ang="0">
                  <a:pos x="315" y="38"/>
                </a:cxn>
                <a:cxn ang="0">
                  <a:pos x="338" y="74"/>
                </a:cxn>
                <a:cxn ang="0">
                  <a:pos x="362" y="123"/>
                </a:cxn>
                <a:cxn ang="0">
                  <a:pos x="376" y="160"/>
                </a:cxn>
                <a:cxn ang="0">
                  <a:pos x="384" y="203"/>
                </a:cxn>
                <a:cxn ang="0">
                  <a:pos x="382" y="248"/>
                </a:cxn>
                <a:cxn ang="0">
                  <a:pos x="369" y="294"/>
                </a:cxn>
                <a:cxn ang="0">
                  <a:pos x="344" y="331"/>
                </a:cxn>
                <a:cxn ang="0">
                  <a:pos x="339" y="334"/>
                </a:cxn>
                <a:cxn ang="0">
                  <a:pos x="311" y="350"/>
                </a:cxn>
                <a:cxn ang="0">
                  <a:pos x="284" y="371"/>
                </a:cxn>
                <a:cxn ang="0">
                  <a:pos x="243" y="381"/>
                </a:cxn>
                <a:cxn ang="0">
                  <a:pos x="238" y="381"/>
                </a:cxn>
                <a:cxn ang="0">
                  <a:pos x="198" y="389"/>
                </a:cxn>
                <a:cxn ang="0">
                  <a:pos x="147" y="389"/>
                </a:cxn>
                <a:cxn ang="0">
                  <a:pos x="103" y="381"/>
                </a:cxn>
                <a:cxn ang="0">
                  <a:pos x="70" y="358"/>
                </a:cxn>
                <a:cxn ang="0">
                  <a:pos x="43" y="317"/>
                </a:cxn>
                <a:cxn ang="0">
                  <a:pos x="18" y="263"/>
                </a:cxn>
                <a:cxn ang="0">
                  <a:pos x="0" y="204"/>
                </a:cxn>
                <a:cxn ang="0">
                  <a:pos x="0" y="157"/>
                </a:cxn>
                <a:cxn ang="0">
                  <a:pos x="16" y="112"/>
                </a:cxn>
                <a:cxn ang="0">
                  <a:pos x="37" y="78"/>
                </a:cxn>
                <a:cxn ang="0">
                  <a:pos x="63" y="54"/>
                </a:cxn>
                <a:cxn ang="0">
                  <a:pos x="87" y="45"/>
                </a:cxn>
                <a:cxn ang="0">
                  <a:pos x="109" y="51"/>
                </a:cxn>
                <a:cxn ang="0">
                  <a:pos x="144" y="74"/>
                </a:cxn>
                <a:cxn ang="0">
                  <a:pos x="93" y="71"/>
                </a:cxn>
                <a:cxn ang="0">
                  <a:pos x="57" y="92"/>
                </a:cxn>
                <a:cxn ang="0">
                  <a:pos x="29" y="132"/>
                </a:cxn>
                <a:cxn ang="0">
                  <a:pos x="19" y="187"/>
                </a:cxn>
                <a:cxn ang="0">
                  <a:pos x="28" y="232"/>
                </a:cxn>
                <a:cxn ang="0">
                  <a:pos x="49" y="284"/>
                </a:cxn>
                <a:cxn ang="0">
                  <a:pos x="73" y="323"/>
                </a:cxn>
                <a:cxn ang="0">
                  <a:pos x="100" y="350"/>
                </a:cxn>
                <a:cxn ang="0">
                  <a:pos x="136" y="365"/>
                </a:cxn>
                <a:cxn ang="0">
                  <a:pos x="178" y="371"/>
                </a:cxn>
                <a:cxn ang="0">
                  <a:pos x="226" y="365"/>
                </a:cxn>
                <a:cxn ang="0">
                  <a:pos x="276" y="354"/>
                </a:cxn>
                <a:cxn ang="0">
                  <a:pos x="318" y="328"/>
                </a:cxn>
                <a:cxn ang="0">
                  <a:pos x="341" y="300"/>
                </a:cxn>
                <a:cxn ang="0">
                  <a:pos x="360" y="263"/>
                </a:cxn>
                <a:cxn ang="0">
                  <a:pos x="365" y="221"/>
                </a:cxn>
                <a:cxn ang="0">
                  <a:pos x="360" y="180"/>
                </a:cxn>
                <a:cxn ang="0">
                  <a:pos x="348" y="135"/>
                </a:cxn>
                <a:cxn ang="0">
                  <a:pos x="321" y="89"/>
                </a:cxn>
                <a:cxn ang="0">
                  <a:pos x="295" y="51"/>
                </a:cxn>
                <a:cxn ang="0">
                  <a:pos x="266" y="30"/>
                </a:cxn>
                <a:cxn ang="0">
                  <a:pos x="230" y="19"/>
                </a:cxn>
                <a:cxn ang="0">
                  <a:pos x="192" y="19"/>
                </a:cxn>
                <a:cxn ang="0">
                  <a:pos x="165" y="45"/>
                </a:cxn>
                <a:cxn ang="0">
                  <a:pos x="151" y="68"/>
                </a:cxn>
                <a:cxn ang="0">
                  <a:pos x="119" y="50"/>
                </a:cxn>
                <a:cxn ang="0">
                  <a:pos x="113" y="44"/>
                </a:cxn>
              </a:cxnLst>
              <a:rect l="0" t="0" r="r" b="b"/>
              <a:pathLst>
                <a:path w="384" h="389">
                  <a:moveTo>
                    <a:pt x="113" y="44"/>
                  </a:moveTo>
                  <a:lnTo>
                    <a:pt x="133" y="45"/>
                  </a:lnTo>
                  <a:lnTo>
                    <a:pt x="154" y="33"/>
                  </a:lnTo>
                  <a:lnTo>
                    <a:pt x="181" y="6"/>
                  </a:lnTo>
                  <a:lnTo>
                    <a:pt x="212" y="0"/>
                  </a:lnTo>
                  <a:lnTo>
                    <a:pt x="247" y="0"/>
                  </a:lnTo>
                  <a:lnTo>
                    <a:pt x="280" y="14"/>
                  </a:lnTo>
                  <a:lnTo>
                    <a:pt x="315" y="38"/>
                  </a:lnTo>
                  <a:lnTo>
                    <a:pt x="338" y="74"/>
                  </a:lnTo>
                  <a:lnTo>
                    <a:pt x="362" y="123"/>
                  </a:lnTo>
                  <a:lnTo>
                    <a:pt x="376" y="160"/>
                  </a:lnTo>
                  <a:lnTo>
                    <a:pt x="384" y="203"/>
                  </a:lnTo>
                  <a:lnTo>
                    <a:pt x="382" y="248"/>
                  </a:lnTo>
                  <a:lnTo>
                    <a:pt x="369" y="294"/>
                  </a:lnTo>
                  <a:lnTo>
                    <a:pt x="344" y="331"/>
                  </a:lnTo>
                  <a:lnTo>
                    <a:pt x="339" y="334"/>
                  </a:lnTo>
                  <a:lnTo>
                    <a:pt x="311" y="350"/>
                  </a:lnTo>
                  <a:lnTo>
                    <a:pt x="284" y="371"/>
                  </a:lnTo>
                  <a:lnTo>
                    <a:pt x="243" y="381"/>
                  </a:lnTo>
                  <a:lnTo>
                    <a:pt x="238" y="381"/>
                  </a:lnTo>
                  <a:lnTo>
                    <a:pt x="198" y="389"/>
                  </a:lnTo>
                  <a:lnTo>
                    <a:pt x="147" y="389"/>
                  </a:lnTo>
                  <a:lnTo>
                    <a:pt x="103" y="381"/>
                  </a:lnTo>
                  <a:lnTo>
                    <a:pt x="70" y="358"/>
                  </a:lnTo>
                  <a:lnTo>
                    <a:pt x="43" y="317"/>
                  </a:lnTo>
                  <a:lnTo>
                    <a:pt x="18" y="263"/>
                  </a:lnTo>
                  <a:lnTo>
                    <a:pt x="0" y="204"/>
                  </a:lnTo>
                  <a:lnTo>
                    <a:pt x="0" y="157"/>
                  </a:lnTo>
                  <a:lnTo>
                    <a:pt x="16" y="112"/>
                  </a:lnTo>
                  <a:lnTo>
                    <a:pt x="37" y="78"/>
                  </a:lnTo>
                  <a:lnTo>
                    <a:pt x="63" y="54"/>
                  </a:lnTo>
                  <a:lnTo>
                    <a:pt x="87" y="45"/>
                  </a:lnTo>
                  <a:lnTo>
                    <a:pt x="109" y="51"/>
                  </a:lnTo>
                  <a:lnTo>
                    <a:pt x="144" y="74"/>
                  </a:lnTo>
                  <a:lnTo>
                    <a:pt x="93" y="71"/>
                  </a:lnTo>
                  <a:lnTo>
                    <a:pt x="57" y="92"/>
                  </a:lnTo>
                  <a:lnTo>
                    <a:pt x="29" y="132"/>
                  </a:lnTo>
                  <a:lnTo>
                    <a:pt x="19" y="187"/>
                  </a:lnTo>
                  <a:lnTo>
                    <a:pt x="28" y="232"/>
                  </a:lnTo>
                  <a:lnTo>
                    <a:pt x="49" y="284"/>
                  </a:lnTo>
                  <a:lnTo>
                    <a:pt x="73" y="323"/>
                  </a:lnTo>
                  <a:lnTo>
                    <a:pt x="100" y="350"/>
                  </a:lnTo>
                  <a:lnTo>
                    <a:pt x="136" y="365"/>
                  </a:lnTo>
                  <a:lnTo>
                    <a:pt x="178" y="371"/>
                  </a:lnTo>
                  <a:lnTo>
                    <a:pt x="226" y="365"/>
                  </a:lnTo>
                  <a:lnTo>
                    <a:pt x="276" y="354"/>
                  </a:lnTo>
                  <a:lnTo>
                    <a:pt x="318" y="328"/>
                  </a:lnTo>
                  <a:lnTo>
                    <a:pt x="341" y="300"/>
                  </a:lnTo>
                  <a:lnTo>
                    <a:pt x="360" y="263"/>
                  </a:lnTo>
                  <a:lnTo>
                    <a:pt x="365" y="221"/>
                  </a:lnTo>
                  <a:lnTo>
                    <a:pt x="360" y="180"/>
                  </a:lnTo>
                  <a:lnTo>
                    <a:pt x="348" y="135"/>
                  </a:lnTo>
                  <a:lnTo>
                    <a:pt x="321" y="89"/>
                  </a:lnTo>
                  <a:lnTo>
                    <a:pt x="295" y="51"/>
                  </a:lnTo>
                  <a:lnTo>
                    <a:pt x="266" y="30"/>
                  </a:lnTo>
                  <a:lnTo>
                    <a:pt x="230" y="19"/>
                  </a:lnTo>
                  <a:lnTo>
                    <a:pt x="192" y="19"/>
                  </a:lnTo>
                  <a:lnTo>
                    <a:pt x="165" y="45"/>
                  </a:lnTo>
                  <a:lnTo>
                    <a:pt x="151" y="68"/>
                  </a:lnTo>
                  <a:lnTo>
                    <a:pt x="119" y="50"/>
                  </a:lnTo>
                  <a:lnTo>
                    <a:pt x="113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81"/>
            <p:cNvSpPr>
              <a:spLocks/>
            </p:cNvSpPr>
            <p:nvPr/>
          </p:nvSpPr>
          <p:spPr bwMode="auto">
            <a:xfrm>
              <a:off x="973" y="3055"/>
              <a:ext cx="33" cy="44"/>
            </a:xfrm>
            <a:custGeom>
              <a:avLst/>
              <a:gdLst/>
              <a:ahLst/>
              <a:cxnLst>
                <a:cxn ang="0">
                  <a:pos x="6" y="6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36" y="3"/>
                </a:cxn>
                <a:cxn ang="0">
                  <a:pos x="56" y="9"/>
                </a:cxn>
                <a:cxn ang="0">
                  <a:pos x="64" y="59"/>
                </a:cxn>
                <a:cxn ang="0">
                  <a:pos x="66" y="79"/>
                </a:cxn>
                <a:cxn ang="0">
                  <a:pos x="56" y="89"/>
                </a:cxn>
                <a:cxn ang="0">
                  <a:pos x="23" y="74"/>
                </a:cxn>
                <a:cxn ang="0">
                  <a:pos x="49" y="64"/>
                </a:cxn>
                <a:cxn ang="0">
                  <a:pos x="40" y="20"/>
                </a:cxn>
                <a:cxn ang="0">
                  <a:pos x="12" y="16"/>
                </a:cxn>
                <a:cxn ang="0">
                  <a:pos x="39" y="64"/>
                </a:cxn>
                <a:cxn ang="0">
                  <a:pos x="19" y="75"/>
                </a:cxn>
                <a:cxn ang="0">
                  <a:pos x="6" y="64"/>
                </a:cxn>
              </a:cxnLst>
              <a:rect l="0" t="0" r="r" b="b"/>
              <a:pathLst>
                <a:path w="66" h="89">
                  <a:moveTo>
                    <a:pt x="6" y="6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36" y="3"/>
                  </a:lnTo>
                  <a:lnTo>
                    <a:pt x="56" y="9"/>
                  </a:lnTo>
                  <a:lnTo>
                    <a:pt x="64" y="59"/>
                  </a:lnTo>
                  <a:lnTo>
                    <a:pt x="66" y="79"/>
                  </a:lnTo>
                  <a:lnTo>
                    <a:pt x="56" y="89"/>
                  </a:lnTo>
                  <a:lnTo>
                    <a:pt x="23" y="74"/>
                  </a:lnTo>
                  <a:lnTo>
                    <a:pt x="49" y="64"/>
                  </a:lnTo>
                  <a:lnTo>
                    <a:pt x="40" y="20"/>
                  </a:lnTo>
                  <a:lnTo>
                    <a:pt x="12" y="16"/>
                  </a:lnTo>
                  <a:lnTo>
                    <a:pt x="39" y="64"/>
                  </a:lnTo>
                  <a:lnTo>
                    <a:pt x="19" y="75"/>
                  </a:lnTo>
                  <a:lnTo>
                    <a:pt x="6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82"/>
            <p:cNvSpPr>
              <a:spLocks/>
            </p:cNvSpPr>
            <p:nvPr/>
          </p:nvSpPr>
          <p:spPr bwMode="auto">
            <a:xfrm>
              <a:off x="1139" y="2965"/>
              <a:ext cx="338" cy="270"/>
            </a:xfrm>
            <a:custGeom>
              <a:avLst/>
              <a:gdLst/>
              <a:ahLst/>
              <a:cxnLst>
                <a:cxn ang="0">
                  <a:pos x="319" y="31"/>
                </a:cxn>
                <a:cxn ang="0">
                  <a:pos x="382" y="28"/>
                </a:cxn>
                <a:cxn ang="0">
                  <a:pos x="432" y="19"/>
                </a:cxn>
                <a:cxn ang="0">
                  <a:pos x="501" y="7"/>
                </a:cxn>
                <a:cxn ang="0">
                  <a:pos x="576" y="31"/>
                </a:cxn>
                <a:cxn ang="0">
                  <a:pos x="633" y="100"/>
                </a:cxn>
                <a:cxn ang="0">
                  <a:pos x="667" y="205"/>
                </a:cxn>
                <a:cxn ang="0">
                  <a:pos x="671" y="307"/>
                </a:cxn>
                <a:cxn ang="0">
                  <a:pos x="636" y="416"/>
                </a:cxn>
                <a:cxn ang="0">
                  <a:pos x="587" y="482"/>
                </a:cxn>
                <a:cxn ang="0">
                  <a:pos x="501" y="531"/>
                </a:cxn>
                <a:cxn ang="0">
                  <a:pos x="425" y="539"/>
                </a:cxn>
                <a:cxn ang="0">
                  <a:pos x="299" y="516"/>
                </a:cxn>
                <a:cxn ang="0">
                  <a:pos x="183" y="534"/>
                </a:cxn>
                <a:cxn ang="0">
                  <a:pos x="109" y="515"/>
                </a:cxn>
                <a:cxn ang="0">
                  <a:pos x="29" y="450"/>
                </a:cxn>
                <a:cxn ang="0">
                  <a:pos x="0" y="360"/>
                </a:cxn>
                <a:cxn ang="0">
                  <a:pos x="16" y="236"/>
                </a:cxn>
                <a:cxn ang="0">
                  <a:pos x="16" y="117"/>
                </a:cxn>
                <a:cxn ang="0">
                  <a:pos x="46" y="73"/>
                </a:cxn>
                <a:cxn ang="0">
                  <a:pos x="118" y="22"/>
                </a:cxn>
                <a:cxn ang="0">
                  <a:pos x="196" y="0"/>
                </a:cxn>
                <a:cxn ang="0">
                  <a:pos x="269" y="11"/>
                </a:cxn>
                <a:cxn ang="0">
                  <a:pos x="289" y="37"/>
                </a:cxn>
                <a:cxn ang="0">
                  <a:pos x="258" y="41"/>
                </a:cxn>
                <a:cxn ang="0">
                  <a:pos x="194" y="22"/>
                </a:cxn>
                <a:cxn ang="0">
                  <a:pos x="108" y="53"/>
                </a:cxn>
                <a:cxn ang="0">
                  <a:pos x="37" y="113"/>
                </a:cxn>
                <a:cxn ang="0">
                  <a:pos x="29" y="175"/>
                </a:cxn>
                <a:cxn ang="0">
                  <a:pos x="20" y="307"/>
                </a:cxn>
                <a:cxn ang="0">
                  <a:pos x="25" y="411"/>
                </a:cxn>
                <a:cxn ang="0">
                  <a:pos x="81" y="471"/>
                </a:cxn>
                <a:cxn ang="0">
                  <a:pos x="156" y="510"/>
                </a:cxn>
                <a:cxn ang="0">
                  <a:pos x="228" y="509"/>
                </a:cxn>
                <a:cxn ang="0">
                  <a:pos x="327" y="499"/>
                </a:cxn>
                <a:cxn ang="0">
                  <a:pos x="388" y="506"/>
                </a:cxn>
                <a:cxn ang="0">
                  <a:pos x="456" y="522"/>
                </a:cxn>
                <a:cxn ang="0">
                  <a:pos x="553" y="486"/>
                </a:cxn>
                <a:cxn ang="0">
                  <a:pos x="623" y="403"/>
                </a:cxn>
                <a:cxn ang="0">
                  <a:pos x="657" y="281"/>
                </a:cxn>
                <a:cxn ang="0">
                  <a:pos x="644" y="171"/>
                </a:cxn>
                <a:cxn ang="0">
                  <a:pos x="586" y="69"/>
                </a:cxn>
                <a:cxn ang="0">
                  <a:pos x="493" y="31"/>
                </a:cxn>
                <a:cxn ang="0">
                  <a:pos x="408" y="52"/>
                </a:cxn>
                <a:cxn ang="0">
                  <a:pos x="364" y="44"/>
                </a:cxn>
                <a:cxn ang="0">
                  <a:pos x="310" y="69"/>
                </a:cxn>
                <a:cxn ang="0">
                  <a:pos x="292" y="56"/>
                </a:cxn>
              </a:cxnLst>
              <a:rect l="0" t="0" r="r" b="b"/>
              <a:pathLst>
                <a:path w="675" h="539">
                  <a:moveTo>
                    <a:pt x="299" y="44"/>
                  </a:moveTo>
                  <a:lnTo>
                    <a:pt x="319" y="31"/>
                  </a:lnTo>
                  <a:lnTo>
                    <a:pt x="350" y="22"/>
                  </a:lnTo>
                  <a:lnTo>
                    <a:pt x="382" y="28"/>
                  </a:lnTo>
                  <a:lnTo>
                    <a:pt x="408" y="29"/>
                  </a:lnTo>
                  <a:lnTo>
                    <a:pt x="432" y="19"/>
                  </a:lnTo>
                  <a:lnTo>
                    <a:pt x="467" y="8"/>
                  </a:lnTo>
                  <a:lnTo>
                    <a:pt x="501" y="7"/>
                  </a:lnTo>
                  <a:lnTo>
                    <a:pt x="542" y="11"/>
                  </a:lnTo>
                  <a:lnTo>
                    <a:pt x="576" y="31"/>
                  </a:lnTo>
                  <a:lnTo>
                    <a:pt x="607" y="63"/>
                  </a:lnTo>
                  <a:lnTo>
                    <a:pt x="633" y="100"/>
                  </a:lnTo>
                  <a:lnTo>
                    <a:pt x="657" y="155"/>
                  </a:lnTo>
                  <a:lnTo>
                    <a:pt x="667" y="205"/>
                  </a:lnTo>
                  <a:lnTo>
                    <a:pt x="675" y="258"/>
                  </a:lnTo>
                  <a:lnTo>
                    <a:pt x="671" y="307"/>
                  </a:lnTo>
                  <a:lnTo>
                    <a:pt x="657" y="360"/>
                  </a:lnTo>
                  <a:lnTo>
                    <a:pt x="636" y="416"/>
                  </a:lnTo>
                  <a:lnTo>
                    <a:pt x="620" y="450"/>
                  </a:lnTo>
                  <a:lnTo>
                    <a:pt x="587" y="482"/>
                  </a:lnTo>
                  <a:lnTo>
                    <a:pt x="543" y="512"/>
                  </a:lnTo>
                  <a:lnTo>
                    <a:pt x="501" y="531"/>
                  </a:lnTo>
                  <a:lnTo>
                    <a:pt x="467" y="539"/>
                  </a:lnTo>
                  <a:lnTo>
                    <a:pt x="425" y="539"/>
                  </a:lnTo>
                  <a:lnTo>
                    <a:pt x="374" y="524"/>
                  </a:lnTo>
                  <a:lnTo>
                    <a:pt x="299" y="516"/>
                  </a:lnTo>
                  <a:lnTo>
                    <a:pt x="227" y="530"/>
                  </a:lnTo>
                  <a:lnTo>
                    <a:pt x="183" y="534"/>
                  </a:lnTo>
                  <a:lnTo>
                    <a:pt x="147" y="531"/>
                  </a:lnTo>
                  <a:lnTo>
                    <a:pt x="109" y="515"/>
                  </a:lnTo>
                  <a:lnTo>
                    <a:pt x="63" y="482"/>
                  </a:lnTo>
                  <a:lnTo>
                    <a:pt x="29" y="450"/>
                  </a:lnTo>
                  <a:lnTo>
                    <a:pt x="10" y="414"/>
                  </a:lnTo>
                  <a:lnTo>
                    <a:pt x="0" y="360"/>
                  </a:lnTo>
                  <a:lnTo>
                    <a:pt x="3" y="301"/>
                  </a:lnTo>
                  <a:lnTo>
                    <a:pt x="16" y="236"/>
                  </a:lnTo>
                  <a:lnTo>
                    <a:pt x="13" y="172"/>
                  </a:lnTo>
                  <a:lnTo>
                    <a:pt x="16" y="117"/>
                  </a:lnTo>
                  <a:lnTo>
                    <a:pt x="25" y="96"/>
                  </a:lnTo>
                  <a:lnTo>
                    <a:pt x="46" y="73"/>
                  </a:lnTo>
                  <a:lnTo>
                    <a:pt x="81" y="47"/>
                  </a:lnTo>
                  <a:lnTo>
                    <a:pt x="118" y="22"/>
                  </a:lnTo>
                  <a:lnTo>
                    <a:pt x="153" y="10"/>
                  </a:lnTo>
                  <a:lnTo>
                    <a:pt x="196" y="0"/>
                  </a:lnTo>
                  <a:lnTo>
                    <a:pt x="247" y="1"/>
                  </a:lnTo>
                  <a:lnTo>
                    <a:pt x="269" y="11"/>
                  </a:lnTo>
                  <a:lnTo>
                    <a:pt x="286" y="24"/>
                  </a:lnTo>
                  <a:lnTo>
                    <a:pt x="289" y="37"/>
                  </a:lnTo>
                  <a:lnTo>
                    <a:pt x="279" y="45"/>
                  </a:lnTo>
                  <a:lnTo>
                    <a:pt x="258" y="41"/>
                  </a:lnTo>
                  <a:lnTo>
                    <a:pt x="238" y="25"/>
                  </a:lnTo>
                  <a:lnTo>
                    <a:pt x="194" y="22"/>
                  </a:lnTo>
                  <a:lnTo>
                    <a:pt x="149" y="31"/>
                  </a:lnTo>
                  <a:lnTo>
                    <a:pt x="108" y="53"/>
                  </a:lnTo>
                  <a:lnTo>
                    <a:pt x="61" y="81"/>
                  </a:lnTo>
                  <a:lnTo>
                    <a:pt x="37" y="113"/>
                  </a:lnTo>
                  <a:lnTo>
                    <a:pt x="27" y="171"/>
                  </a:lnTo>
                  <a:lnTo>
                    <a:pt x="29" y="175"/>
                  </a:lnTo>
                  <a:lnTo>
                    <a:pt x="27" y="257"/>
                  </a:lnTo>
                  <a:lnTo>
                    <a:pt x="20" y="307"/>
                  </a:lnTo>
                  <a:lnTo>
                    <a:pt x="20" y="369"/>
                  </a:lnTo>
                  <a:lnTo>
                    <a:pt x="25" y="411"/>
                  </a:lnTo>
                  <a:lnTo>
                    <a:pt x="48" y="438"/>
                  </a:lnTo>
                  <a:lnTo>
                    <a:pt x="81" y="471"/>
                  </a:lnTo>
                  <a:lnTo>
                    <a:pt x="123" y="500"/>
                  </a:lnTo>
                  <a:lnTo>
                    <a:pt x="156" y="510"/>
                  </a:lnTo>
                  <a:lnTo>
                    <a:pt x="184" y="513"/>
                  </a:lnTo>
                  <a:lnTo>
                    <a:pt x="228" y="509"/>
                  </a:lnTo>
                  <a:lnTo>
                    <a:pt x="290" y="499"/>
                  </a:lnTo>
                  <a:lnTo>
                    <a:pt x="327" y="499"/>
                  </a:lnTo>
                  <a:lnTo>
                    <a:pt x="359" y="503"/>
                  </a:lnTo>
                  <a:lnTo>
                    <a:pt x="388" y="506"/>
                  </a:lnTo>
                  <a:lnTo>
                    <a:pt x="421" y="520"/>
                  </a:lnTo>
                  <a:lnTo>
                    <a:pt x="456" y="522"/>
                  </a:lnTo>
                  <a:lnTo>
                    <a:pt x="501" y="512"/>
                  </a:lnTo>
                  <a:lnTo>
                    <a:pt x="553" y="486"/>
                  </a:lnTo>
                  <a:lnTo>
                    <a:pt x="596" y="450"/>
                  </a:lnTo>
                  <a:lnTo>
                    <a:pt x="623" y="403"/>
                  </a:lnTo>
                  <a:lnTo>
                    <a:pt x="644" y="339"/>
                  </a:lnTo>
                  <a:lnTo>
                    <a:pt x="657" y="281"/>
                  </a:lnTo>
                  <a:lnTo>
                    <a:pt x="654" y="223"/>
                  </a:lnTo>
                  <a:lnTo>
                    <a:pt x="644" y="171"/>
                  </a:lnTo>
                  <a:lnTo>
                    <a:pt x="617" y="109"/>
                  </a:lnTo>
                  <a:lnTo>
                    <a:pt x="586" y="69"/>
                  </a:lnTo>
                  <a:lnTo>
                    <a:pt x="536" y="34"/>
                  </a:lnTo>
                  <a:lnTo>
                    <a:pt x="493" y="31"/>
                  </a:lnTo>
                  <a:lnTo>
                    <a:pt x="443" y="34"/>
                  </a:lnTo>
                  <a:lnTo>
                    <a:pt x="408" y="52"/>
                  </a:lnTo>
                  <a:lnTo>
                    <a:pt x="384" y="52"/>
                  </a:lnTo>
                  <a:lnTo>
                    <a:pt x="364" y="44"/>
                  </a:lnTo>
                  <a:lnTo>
                    <a:pt x="336" y="52"/>
                  </a:lnTo>
                  <a:lnTo>
                    <a:pt x="310" y="69"/>
                  </a:lnTo>
                  <a:lnTo>
                    <a:pt x="296" y="66"/>
                  </a:lnTo>
                  <a:lnTo>
                    <a:pt x="292" y="56"/>
                  </a:lnTo>
                  <a:lnTo>
                    <a:pt x="299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83"/>
            <p:cNvSpPr>
              <a:spLocks/>
            </p:cNvSpPr>
            <p:nvPr/>
          </p:nvSpPr>
          <p:spPr bwMode="auto">
            <a:xfrm>
              <a:off x="1483" y="2970"/>
              <a:ext cx="57" cy="125"/>
            </a:xfrm>
            <a:custGeom>
              <a:avLst/>
              <a:gdLst/>
              <a:ahLst/>
              <a:cxnLst>
                <a:cxn ang="0">
                  <a:pos x="88" y="5"/>
                </a:cxn>
                <a:cxn ang="0">
                  <a:pos x="74" y="12"/>
                </a:cxn>
                <a:cxn ang="0">
                  <a:pos x="61" y="23"/>
                </a:cxn>
                <a:cxn ang="0">
                  <a:pos x="51" y="33"/>
                </a:cxn>
                <a:cxn ang="0">
                  <a:pos x="44" y="44"/>
                </a:cxn>
                <a:cxn ang="0">
                  <a:pos x="33" y="57"/>
                </a:cxn>
                <a:cxn ang="0">
                  <a:pos x="31" y="67"/>
                </a:cxn>
                <a:cxn ang="0">
                  <a:pos x="30" y="78"/>
                </a:cxn>
                <a:cxn ang="0">
                  <a:pos x="28" y="90"/>
                </a:cxn>
                <a:cxn ang="0">
                  <a:pos x="31" y="103"/>
                </a:cxn>
                <a:cxn ang="0">
                  <a:pos x="41" y="114"/>
                </a:cxn>
                <a:cxn ang="0">
                  <a:pos x="45" y="124"/>
                </a:cxn>
                <a:cxn ang="0">
                  <a:pos x="34" y="132"/>
                </a:cxn>
                <a:cxn ang="0">
                  <a:pos x="27" y="141"/>
                </a:cxn>
                <a:cxn ang="0">
                  <a:pos x="20" y="152"/>
                </a:cxn>
                <a:cxn ang="0">
                  <a:pos x="13" y="162"/>
                </a:cxn>
                <a:cxn ang="0">
                  <a:pos x="8" y="175"/>
                </a:cxn>
                <a:cxn ang="0">
                  <a:pos x="5" y="189"/>
                </a:cxn>
                <a:cxn ang="0">
                  <a:pos x="4" y="199"/>
                </a:cxn>
                <a:cxn ang="0">
                  <a:pos x="1" y="212"/>
                </a:cxn>
                <a:cxn ang="0">
                  <a:pos x="0" y="223"/>
                </a:cxn>
                <a:cxn ang="0">
                  <a:pos x="1" y="233"/>
                </a:cxn>
                <a:cxn ang="0">
                  <a:pos x="5" y="243"/>
                </a:cxn>
                <a:cxn ang="0">
                  <a:pos x="17" y="244"/>
                </a:cxn>
                <a:cxn ang="0">
                  <a:pos x="27" y="251"/>
                </a:cxn>
                <a:cxn ang="0">
                  <a:pos x="20" y="237"/>
                </a:cxn>
                <a:cxn ang="0">
                  <a:pos x="17" y="227"/>
                </a:cxn>
                <a:cxn ang="0">
                  <a:pos x="15" y="217"/>
                </a:cxn>
                <a:cxn ang="0">
                  <a:pos x="15" y="206"/>
                </a:cxn>
                <a:cxn ang="0">
                  <a:pos x="17" y="194"/>
                </a:cxn>
                <a:cxn ang="0">
                  <a:pos x="20" y="184"/>
                </a:cxn>
                <a:cxn ang="0">
                  <a:pos x="21" y="169"/>
                </a:cxn>
                <a:cxn ang="0">
                  <a:pos x="28" y="163"/>
                </a:cxn>
                <a:cxn ang="0">
                  <a:pos x="34" y="153"/>
                </a:cxn>
                <a:cxn ang="0">
                  <a:pos x="44" y="143"/>
                </a:cxn>
                <a:cxn ang="0">
                  <a:pos x="52" y="132"/>
                </a:cxn>
                <a:cxn ang="0">
                  <a:pos x="61" y="135"/>
                </a:cxn>
                <a:cxn ang="0">
                  <a:pos x="72" y="148"/>
                </a:cxn>
                <a:cxn ang="0">
                  <a:pos x="85" y="152"/>
                </a:cxn>
                <a:cxn ang="0">
                  <a:pos x="96" y="152"/>
                </a:cxn>
                <a:cxn ang="0">
                  <a:pos x="108" y="145"/>
                </a:cxn>
                <a:cxn ang="0">
                  <a:pos x="114" y="134"/>
                </a:cxn>
                <a:cxn ang="0">
                  <a:pos x="112" y="122"/>
                </a:cxn>
                <a:cxn ang="0">
                  <a:pos x="103" y="112"/>
                </a:cxn>
                <a:cxn ang="0">
                  <a:pos x="93" y="109"/>
                </a:cxn>
                <a:cxn ang="0">
                  <a:pos x="83" y="108"/>
                </a:cxn>
                <a:cxn ang="0">
                  <a:pos x="72" y="104"/>
                </a:cxn>
                <a:cxn ang="0">
                  <a:pos x="61" y="108"/>
                </a:cxn>
                <a:cxn ang="0">
                  <a:pos x="51" y="98"/>
                </a:cxn>
                <a:cxn ang="0">
                  <a:pos x="45" y="88"/>
                </a:cxn>
                <a:cxn ang="0">
                  <a:pos x="44" y="75"/>
                </a:cxn>
                <a:cxn ang="0">
                  <a:pos x="52" y="64"/>
                </a:cxn>
                <a:cxn ang="0">
                  <a:pos x="58" y="54"/>
                </a:cxn>
                <a:cxn ang="0">
                  <a:pos x="64" y="46"/>
                </a:cxn>
                <a:cxn ang="0">
                  <a:pos x="71" y="33"/>
                </a:cxn>
                <a:cxn ang="0">
                  <a:pos x="83" y="23"/>
                </a:cxn>
                <a:cxn ang="0">
                  <a:pos x="95" y="16"/>
                </a:cxn>
                <a:cxn ang="0">
                  <a:pos x="105" y="10"/>
                </a:cxn>
              </a:cxnLst>
              <a:rect l="0" t="0" r="r" b="b"/>
              <a:pathLst>
                <a:path w="114" h="251">
                  <a:moveTo>
                    <a:pt x="96" y="0"/>
                  </a:moveTo>
                  <a:lnTo>
                    <a:pt x="88" y="5"/>
                  </a:lnTo>
                  <a:lnTo>
                    <a:pt x="83" y="6"/>
                  </a:lnTo>
                  <a:lnTo>
                    <a:pt x="74" y="12"/>
                  </a:lnTo>
                  <a:lnTo>
                    <a:pt x="68" y="19"/>
                  </a:lnTo>
                  <a:lnTo>
                    <a:pt x="61" y="23"/>
                  </a:lnTo>
                  <a:lnTo>
                    <a:pt x="54" y="28"/>
                  </a:lnTo>
                  <a:lnTo>
                    <a:pt x="51" y="33"/>
                  </a:lnTo>
                  <a:lnTo>
                    <a:pt x="48" y="39"/>
                  </a:lnTo>
                  <a:lnTo>
                    <a:pt x="44" y="44"/>
                  </a:lnTo>
                  <a:lnTo>
                    <a:pt x="37" y="53"/>
                  </a:lnTo>
                  <a:lnTo>
                    <a:pt x="33" y="57"/>
                  </a:lnTo>
                  <a:lnTo>
                    <a:pt x="31" y="63"/>
                  </a:lnTo>
                  <a:lnTo>
                    <a:pt x="31" y="67"/>
                  </a:lnTo>
                  <a:lnTo>
                    <a:pt x="30" y="74"/>
                  </a:lnTo>
                  <a:lnTo>
                    <a:pt x="30" y="78"/>
                  </a:lnTo>
                  <a:lnTo>
                    <a:pt x="28" y="85"/>
                  </a:lnTo>
                  <a:lnTo>
                    <a:pt x="28" y="90"/>
                  </a:lnTo>
                  <a:lnTo>
                    <a:pt x="28" y="97"/>
                  </a:lnTo>
                  <a:lnTo>
                    <a:pt x="31" y="103"/>
                  </a:lnTo>
                  <a:lnTo>
                    <a:pt x="37" y="109"/>
                  </a:lnTo>
                  <a:lnTo>
                    <a:pt x="41" y="114"/>
                  </a:lnTo>
                  <a:lnTo>
                    <a:pt x="44" y="119"/>
                  </a:lnTo>
                  <a:lnTo>
                    <a:pt x="45" y="124"/>
                  </a:lnTo>
                  <a:lnTo>
                    <a:pt x="41" y="128"/>
                  </a:lnTo>
                  <a:lnTo>
                    <a:pt x="34" y="132"/>
                  </a:lnTo>
                  <a:lnTo>
                    <a:pt x="30" y="135"/>
                  </a:lnTo>
                  <a:lnTo>
                    <a:pt x="27" y="141"/>
                  </a:lnTo>
                  <a:lnTo>
                    <a:pt x="23" y="146"/>
                  </a:lnTo>
                  <a:lnTo>
                    <a:pt x="20" y="152"/>
                  </a:lnTo>
                  <a:lnTo>
                    <a:pt x="15" y="155"/>
                  </a:lnTo>
                  <a:lnTo>
                    <a:pt x="13" y="162"/>
                  </a:lnTo>
                  <a:lnTo>
                    <a:pt x="10" y="166"/>
                  </a:lnTo>
                  <a:lnTo>
                    <a:pt x="8" y="175"/>
                  </a:lnTo>
                  <a:lnTo>
                    <a:pt x="8" y="180"/>
                  </a:lnTo>
                  <a:lnTo>
                    <a:pt x="5" y="189"/>
                  </a:lnTo>
                  <a:lnTo>
                    <a:pt x="4" y="194"/>
                  </a:lnTo>
                  <a:lnTo>
                    <a:pt x="4" y="199"/>
                  </a:lnTo>
                  <a:lnTo>
                    <a:pt x="1" y="207"/>
                  </a:lnTo>
                  <a:lnTo>
                    <a:pt x="1" y="212"/>
                  </a:lnTo>
                  <a:lnTo>
                    <a:pt x="1" y="218"/>
                  </a:lnTo>
                  <a:lnTo>
                    <a:pt x="0" y="223"/>
                  </a:lnTo>
                  <a:lnTo>
                    <a:pt x="0" y="228"/>
                  </a:lnTo>
                  <a:lnTo>
                    <a:pt x="1" y="233"/>
                  </a:lnTo>
                  <a:lnTo>
                    <a:pt x="4" y="238"/>
                  </a:lnTo>
                  <a:lnTo>
                    <a:pt x="5" y="243"/>
                  </a:lnTo>
                  <a:lnTo>
                    <a:pt x="11" y="243"/>
                  </a:lnTo>
                  <a:lnTo>
                    <a:pt x="17" y="244"/>
                  </a:lnTo>
                  <a:lnTo>
                    <a:pt x="21" y="248"/>
                  </a:lnTo>
                  <a:lnTo>
                    <a:pt x="27" y="251"/>
                  </a:lnTo>
                  <a:lnTo>
                    <a:pt x="23" y="243"/>
                  </a:lnTo>
                  <a:lnTo>
                    <a:pt x="20" y="237"/>
                  </a:lnTo>
                  <a:lnTo>
                    <a:pt x="20" y="231"/>
                  </a:lnTo>
                  <a:lnTo>
                    <a:pt x="17" y="227"/>
                  </a:lnTo>
                  <a:lnTo>
                    <a:pt x="17" y="221"/>
                  </a:lnTo>
                  <a:lnTo>
                    <a:pt x="15" y="217"/>
                  </a:lnTo>
                  <a:lnTo>
                    <a:pt x="15" y="210"/>
                  </a:lnTo>
                  <a:lnTo>
                    <a:pt x="15" y="206"/>
                  </a:lnTo>
                  <a:lnTo>
                    <a:pt x="15" y="199"/>
                  </a:lnTo>
                  <a:lnTo>
                    <a:pt x="17" y="194"/>
                  </a:lnTo>
                  <a:lnTo>
                    <a:pt x="17" y="189"/>
                  </a:lnTo>
                  <a:lnTo>
                    <a:pt x="20" y="184"/>
                  </a:lnTo>
                  <a:lnTo>
                    <a:pt x="20" y="176"/>
                  </a:lnTo>
                  <a:lnTo>
                    <a:pt x="21" y="169"/>
                  </a:lnTo>
                  <a:lnTo>
                    <a:pt x="27" y="168"/>
                  </a:lnTo>
                  <a:lnTo>
                    <a:pt x="28" y="163"/>
                  </a:lnTo>
                  <a:lnTo>
                    <a:pt x="33" y="158"/>
                  </a:lnTo>
                  <a:lnTo>
                    <a:pt x="34" y="153"/>
                  </a:lnTo>
                  <a:lnTo>
                    <a:pt x="39" y="148"/>
                  </a:lnTo>
                  <a:lnTo>
                    <a:pt x="44" y="143"/>
                  </a:lnTo>
                  <a:lnTo>
                    <a:pt x="49" y="137"/>
                  </a:lnTo>
                  <a:lnTo>
                    <a:pt x="52" y="132"/>
                  </a:lnTo>
                  <a:lnTo>
                    <a:pt x="58" y="131"/>
                  </a:lnTo>
                  <a:lnTo>
                    <a:pt x="61" y="135"/>
                  </a:lnTo>
                  <a:lnTo>
                    <a:pt x="68" y="143"/>
                  </a:lnTo>
                  <a:lnTo>
                    <a:pt x="72" y="148"/>
                  </a:lnTo>
                  <a:lnTo>
                    <a:pt x="79" y="150"/>
                  </a:lnTo>
                  <a:lnTo>
                    <a:pt x="85" y="152"/>
                  </a:lnTo>
                  <a:lnTo>
                    <a:pt x="92" y="152"/>
                  </a:lnTo>
                  <a:lnTo>
                    <a:pt x="96" y="152"/>
                  </a:lnTo>
                  <a:lnTo>
                    <a:pt x="103" y="148"/>
                  </a:lnTo>
                  <a:lnTo>
                    <a:pt x="108" y="145"/>
                  </a:lnTo>
                  <a:lnTo>
                    <a:pt x="112" y="139"/>
                  </a:lnTo>
                  <a:lnTo>
                    <a:pt x="114" y="134"/>
                  </a:lnTo>
                  <a:lnTo>
                    <a:pt x="114" y="128"/>
                  </a:lnTo>
                  <a:lnTo>
                    <a:pt x="112" y="122"/>
                  </a:lnTo>
                  <a:lnTo>
                    <a:pt x="108" y="118"/>
                  </a:lnTo>
                  <a:lnTo>
                    <a:pt x="103" y="112"/>
                  </a:lnTo>
                  <a:lnTo>
                    <a:pt x="98" y="111"/>
                  </a:lnTo>
                  <a:lnTo>
                    <a:pt x="93" y="109"/>
                  </a:lnTo>
                  <a:lnTo>
                    <a:pt x="88" y="108"/>
                  </a:lnTo>
                  <a:lnTo>
                    <a:pt x="83" y="108"/>
                  </a:lnTo>
                  <a:lnTo>
                    <a:pt x="79" y="104"/>
                  </a:lnTo>
                  <a:lnTo>
                    <a:pt x="72" y="104"/>
                  </a:lnTo>
                  <a:lnTo>
                    <a:pt x="65" y="109"/>
                  </a:lnTo>
                  <a:lnTo>
                    <a:pt x="61" y="108"/>
                  </a:lnTo>
                  <a:lnTo>
                    <a:pt x="54" y="104"/>
                  </a:lnTo>
                  <a:lnTo>
                    <a:pt x="51" y="98"/>
                  </a:lnTo>
                  <a:lnTo>
                    <a:pt x="48" y="93"/>
                  </a:lnTo>
                  <a:lnTo>
                    <a:pt x="45" y="88"/>
                  </a:lnTo>
                  <a:lnTo>
                    <a:pt x="44" y="80"/>
                  </a:lnTo>
                  <a:lnTo>
                    <a:pt x="44" y="75"/>
                  </a:lnTo>
                  <a:lnTo>
                    <a:pt x="49" y="69"/>
                  </a:lnTo>
                  <a:lnTo>
                    <a:pt x="52" y="64"/>
                  </a:lnTo>
                  <a:lnTo>
                    <a:pt x="55" y="59"/>
                  </a:lnTo>
                  <a:lnTo>
                    <a:pt x="58" y="54"/>
                  </a:lnTo>
                  <a:lnTo>
                    <a:pt x="62" y="50"/>
                  </a:lnTo>
                  <a:lnTo>
                    <a:pt x="64" y="46"/>
                  </a:lnTo>
                  <a:lnTo>
                    <a:pt x="68" y="39"/>
                  </a:lnTo>
                  <a:lnTo>
                    <a:pt x="71" y="33"/>
                  </a:lnTo>
                  <a:lnTo>
                    <a:pt x="79" y="26"/>
                  </a:lnTo>
                  <a:lnTo>
                    <a:pt x="83" y="23"/>
                  </a:lnTo>
                  <a:lnTo>
                    <a:pt x="88" y="20"/>
                  </a:lnTo>
                  <a:lnTo>
                    <a:pt x="95" y="16"/>
                  </a:lnTo>
                  <a:lnTo>
                    <a:pt x="100" y="13"/>
                  </a:lnTo>
                  <a:lnTo>
                    <a:pt x="105" y="1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84"/>
            <p:cNvSpPr>
              <a:spLocks/>
            </p:cNvSpPr>
            <p:nvPr/>
          </p:nvSpPr>
          <p:spPr bwMode="auto">
            <a:xfrm>
              <a:off x="615" y="2961"/>
              <a:ext cx="34" cy="65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9" y="123"/>
                </a:cxn>
                <a:cxn ang="0">
                  <a:pos x="33" y="130"/>
                </a:cxn>
                <a:cxn ang="0">
                  <a:pos x="62" y="120"/>
                </a:cxn>
                <a:cxn ang="0">
                  <a:pos x="69" y="102"/>
                </a:cxn>
                <a:cxn ang="0">
                  <a:pos x="69" y="56"/>
                </a:cxn>
                <a:cxn ang="0">
                  <a:pos x="59" y="24"/>
                </a:cxn>
                <a:cxn ang="0">
                  <a:pos x="33" y="3"/>
                </a:cxn>
                <a:cxn ang="0">
                  <a:pos x="10" y="0"/>
                </a:cxn>
                <a:cxn ang="0">
                  <a:pos x="9" y="4"/>
                </a:cxn>
                <a:cxn ang="0">
                  <a:pos x="14" y="21"/>
                </a:cxn>
                <a:cxn ang="0">
                  <a:pos x="38" y="34"/>
                </a:cxn>
                <a:cxn ang="0">
                  <a:pos x="54" y="58"/>
                </a:cxn>
                <a:cxn ang="0">
                  <a:pos x="51" y="65"/>
                </a:cxn>
                <a:cxn ang="0">
                  <a:pos x="56" y="115"/>
                </a:cxn>
                <a:cxn ang="0">
                  <a:pos x="37" y="115"/>
                </a:cxn>
                <a:cxn ang="0">
                  <a:pos x="6" y="97"/>
                </a:cxn>
                <a:cxn ang="0">
                  <a:pos x="0" y="115"/>
                </a:cxn>
              </a:cxnLst>
              <a:rect l="0" t="0" r="r" b="b"/>
              <a:pathLst>
                <a:path w="69" h="130">
                  <a:moveTo>
                    <a:pt x="0" y="115"/>
                  </a:moveTo>
                  <a:lnTo>
                    <a:pt x="9" y="123"/>
                  </a:lnTo>
                  <a:lnTo>
                    <a:pt x="33" y="130"/>
                  </a:lnTo>
                  <a:lnTo>
                    <a:pt x="62" y="120"/>
                  </a:lnTo>
                  <a:lnTo>
                    <a:pt x="69" y="102"/>
                  </a:lnTo>
                  <a:lnTo>
                    <a:pt x="69" y="56"/>
                  </a:lnTo>
                  <a:lnTo>
                    <a:pt x="59" y="24"/>
                  </a:lnTo>
                  <a:lnTo>
                    <a:pt x="33" y="3"/>
                  </a:lnTo>
                  <a:lnTo>
                    <a:pt x="10" y="0"/>
                  </a:lnTo>
                  <a:lnTo>
                    <a:pt x="9" y="4"/>
                  </a:lnTo>
                  <a:lnTo>
                    <a:pt x="14" y="21"/>
                  </a:lnTo>
                  <a:lnTo>
                    <a:pt x="38" y="34"/>
                  </a:lnTo>
                  <a:lnTo>
                    <a:pt x="54" y="58"/>
                  </a:lnTo>
                  <a:lnTo>
                    <a:pt x="51" y="65"/>
                  </a:lnTo>
                  <a:lnTo>
                    <a:pt x="56" y="115"/>
                  </a:lnTo>
                  <a:lnTo>
                    <a:pt x="37" y="115"/>
                  </a:lnTo>
                  <a:lnTo>
                    <a:pt x="6" y="97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85"/>
            <p:cNvSpPr>
              <a:spLocks/>
            </p:cNvSpPr>
            <p:nvPr/>
          </p:nvSpPr>
          <p:spPr bwMode="auto">
            <a:xfrm>
              <a:off x="614" y="2962"/>
              <a:ext cx="12" cy="5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99"/>
                </a:cxn>
                <a:cxn ang="0">
                  <a:pos x="14" y="107"/>
                </a:cxn>
                <a:cxn ang="0">
                  <a:pos x="25" y="8"/>
                </a:cxn>
                <a:cxn ang="0">
                  <a:pos x="10" y="0"/>
                </a:cxn>
              </a:cxnLst>
              <a:rect l="0" t="0" r="r" b="b"/>
              <a:pathLst>
                <a:path w="25" h="107">
                  <a:moveTo>
                    <a:pt x="10" y="0"/>
                  </a:moveTo>
                  <a:lnTo>
                    <a:pt x="0" y="99"/>
                  </a:lnTo>
                  <a:lnTo>
                    <a:pt x="14" y="107"/>
                  </a:lnTo>
                  <a:lnTo>
                    <a:pt x="25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88"/>
            <p:cNvSpPr>
              <a:spLocks/>
            </p:cNvSpPr>
            <p:nvPr/>
          </p:nvSpPr>
          <p:spPr bwMode="auto">
            <a:xfrm>
              <a:off x="1447" y="3092"/>
              <a:ext cx="164" cy="144"/>
            </a:xfrm>
            <a:custGeom>
              <a:avLst/>
              <a:gdLst/>
              <a:ahLst/>
              <a:cxnLst>
                <a:cxn ang="0">
                  <a:pos x="228" y="289"/>
                </a:cxn>
                <a:cxn ang="0">
                  <a:pos x="200" y="248"/>
                </a:cxn>
                <a:cxn ang="0">
                  <a:pos x="179" y="226"/>
                </a:cxn>
                <a:cxn ang="0">
                  <a:pos x="153" y="225"/>
                </a:cxn>
                <a:cxn ang="0">
                  <a:pos x="127" y="264"/>
                </a:cxn>
                <a:cxn ang="0">
                  <a:pos x="120" y="285"/>
                </a:cxn>
                <a:cxn ang="0">
                  <a:pos x="93" y="230"/>
                </a:cxn>
                <a:cxn ang="0">
                  <a:pos x="33" y="232"/>
                </a:cxn>
                <a:cxn ang="0">
                  <a:pos x="21" y="218"/>
                </a:cxn>
                <a:cxn ang="0">
                  <a:pos x="36" y="184"/>
                </a:cxn>
                <a:cxn ang="0">
                  <a:pos x="70" y="151"/>
                </a:cxn>
                <a:cxn ang="0">
                  <a:pos x="55" y="134"/>
                </a:cxn>
                <a:cxn ang="0">
                  <a:pos x="1" y="106"/>
                </a:cxn>
                <a:cxn ang="0">
                  <a:pos x="0" y="93"/>
                </a:cxn>
                <a:cxn ang="0">
                  <a:pos x="55" y="69"/>
                </a:cxn>
                <a:cxn ang="0">
                  <a:pos x="55" y="23"/>
                </a:cxn>
                <a:cxn ang="0">
                  <a:pos x="64" y="0"/>
                </a:cxn>
                <a:cxn ang="0">
                  <a:pos x="112" y="27"/>
                </a:cxn>
                <a:cxn ang="0">
                  <a:pos x="146" y="53"/>
                </a:cxn>
                <a:cxn ang="0">
                  <a:pos x="184" y="34"/>
                </a:cxn>
                <a:cxn ang="0">
                  <a:pos x="176" y="80"/>
                </a:cxn>
                <a:cxn ang="0">
                  <a:pos x="228" y="76"/>
                </a:cxn>
                <a:cxn ang="0">
                  <a:pos x="288" y="75"/>
                </a:cxn>
                <a:cxn ang="0">
                  <a:pos x="306" y="85"/>
                </a:cxn>
                <a:cxn ang="0">
                  <a:pos x="269" y="107"/>
                </a:cxn>
                <a:cxn ang="0">
                  <a:pos x="212" y="133"/>
                </a:cxn>
                <a:cxn ang="0">
                  <a:pos x="212" y="147"/>
                </a:cxn>
                <a:cxn ang="0">
                  <a:pos x="232" y="160"/>
                </a:cxn>
                <a:cxn ang="0">
                  <a:pos x="301" y="195"/>
                </a:cxn>
                <a:cxn ang="0">
                  <a:pos x="327" y="210"/>
                </a:cxn>
                <a:cxn ang="0">
                  <a:pos x="317" y="217"/>
                </a:cxn>
                <a:cxn ang="0">
                  <a:pos x="244" y="217"/>
                </a:cxn>
                <a:cxn ang="0">
                  <a:pos x="232" y="229"/>
                </a:cxn>
                <a:cxn ang="0">
                  <a:pos x="227" y="259"/>
                </a:cxn>
                <a:cxn ang="0">
                  <a:pos x="228" y="289"/>
                </a:cxn>
              </a:cxnLst>
              <a:rect l="0" t="0" r="r" b="b"/>
              <a:pathLst>
                <a:path w="327" h="289">
                  <a:moveTo>
                    <a:pt x="228" y="289"/>
                  </a:moveTo>
                  <a:lnTo>
                    <a:pt x="200" y="248"/>
                  </a:lnTo>
                  <a:lnTo>
                    <a:pt x="179" y="226"/>
                  </a:lnTo>
                  <a:lnTo>
                    <a:pt x="153" y="225"/>
                  </a:lnTo>
                  <a:lnTo>
                    <a:pt x="127" y="264"/>
                  </a:lnTo>
                  <a:lnTo>
                    <a:pt x="120" y="285"/>
                  </a:lnTo>
                  <a:lnTo>
                    <a:pt x="93" y="230"/>
                  </a:lnTo>
                  <a:lnTo>
                    <a:pt x="33" y="232"/>
                  </a:lnTo>
                  <a:lnTo>
                    <a:pt x="21" y="218"/>
                  </a:lnTo>
                  <a:lnTo>
                    <a:pt x="36" y="184"/>
                  </a:lnTo>
                  <a:lnTo>
                    <a:pt x="70" y="151"/>
                  </a:lnTo>
                  <a:lnTo>
                    <a:pt x="55" y="134"/>
                  </a:lnTo>
                  <a:lnTo>
                    <a:pt x="1" y="106"/>
                  </a:lnTo>
                  <a:lnTo>
                    <a:pt x="0" y="93"/>
                  </a:lnTo>
                  <a:lnTo>
                    <a:pt x="55" y="69"/>
                  </a:lnTo>
                  <a:lnTo>
                    <a:pt x="55" y="23"/>
                  </a:lnTo>
                  <a:lnTo>
                    <a:pt x="64" y="0"/>
                  </a:lnTo>
                  <a:lnTo>
                    <a:pt x="112" y="27"/>
                  </a:lnTo>
                  <a:lnTo>
                    <a:pt x="146" y="53"/>
                  </a:lnTo>
                  <a:lnTo>
                    <a:pt x="184" y="34"/>
                  </a:lnTo>
                  <a:lnTo>
                    <a:pt x="176" y="80"/>
                  </a:lnTo>
                  <a:lnTo>
                    <a:pt x="228" y="76"/>
                  </a:lnTo>
                  <a:lnTo>
                    <a:pt x="288" y="75"/>
                  </a:lnTo>
                  <a:lnTo>
                    <a:pt x="306" y="85"/>
                  </a:lnTo>
                  <a:lnTo>
                    <a:pt x="269" y="107"/>
                  </a:lnTo>
                  <a:lnTo>
                    <a:pt x="212" y="133"/>
                  </a:lnTo>
                  <a:lnTo>
                    <a:pt x="212" y="147"/>
                  </a:lnTo>
                  <a:lnTo>
                    <a:pt x="232" y="160"/>
                  </a:lnTo>
                  <a:lnTo>
                    <a:pt x="301" y="195"/>
                  </a:lnTo>
                  <a:lnTo>
                    <a:pt x="327" y="210"/>
                  </a:lnTo>
                  <a:lnTo>
                    <a:pt x="317" y="217"/>
                  </a:lnTo>
                  <a:lnTo>
                    <a:pt x="244" y="217"/>
                  </a:lnTo>
                  <a:lnTo>
                    <a:pt x="232" y="229"/>
                  </a:lnTo>
                  <a:lnTo>
                    <a:pt x="227" y="259"/>
                  </a:lnTo>
                  <a:lnTo>
                    <a:pt x="228" y="289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89"/>
            <p:cNvSpPr>
              <a:spLocks/>
            </p:cNvSpPr>
            <p:nvPr/>
          </p:nvSpPr>
          <p:spPr bwMode="auto">
            <a:xfrm>
              <a:off x="1441" y="3083"/>
              <a:ext cx="181" cy="159"/>
            </a:xfrm>
            <a:custGeom>
              <a:avLst/>
              <a:gdLst/>
              <a:ahLst/>
              <a:cxnLst>
                <a:cxn ang="0">
                  <a:pos x="174" y="246"/>
                </a:cxn>
                <a:cxn ang="0">
                  <a:pos x="156" y="268"/>
                </a:cxn>
                <a:cxn ang="0">
                  <a:pos x="148" y="306"/>
                </a:cxn>
                <a:cxn ang="0">
                  <a:pos x="124" y="298"/>
                </a:cxn>
                <a:cxn ang="0">
                  <a:pos x="113" y="265"/>
                </a:cxn>
                <a:cxn ang="0">
                  <a:pos x="92" y="252"/>
                </a:cxn>
                <a:cxn ang="0">
                  <a:pos x="59" y="252"/>
                </a:cxn>
                <a:cxn ang="0">
                  <a:pos x="31" y="247"/>
                </a:cxn>
                <a:cxn ang="0">
                  <a:pos x="31" y="213"/>
                </a:cxn>
                <a:cxn ang="0">
                  <a:pos x="50" y="189"/>
                </a:cxn>
                <a:cxn ang="0">
                  <a:pos x="72" y="171"/>
                </a:cxn>
                <a:cxn ang="0">
                  <a:pos x="53" y="150"/>
                </a:cxn>
                <a:cxn ang="0">
                  <a:pos x="27" y="132"/>
                </a:cxn>
                <a:cxn ang="0">
                  <a:pos x="2" y="117"/>
                </a:cxn>
                <a:cxn ang="0">
                  <a:pos x="15" y="93"/>
                </a:cxn>
                <a:cxn ang="0">
                  <a:pos x="52" y="82"/>
                </a:cxn>
                <a:cxn ang="0">
                  <a:pos x="61" y="58"/>
                </a:cxn>
                <a:cxn ang="0">
                  <a:pos x="64" y="27"/>
                </a:cxn>
                <a:cxn ang="0">
                  <a:pos x="79" y="0"/>
                </a:cxn>
                <a:cxn ang="0">
                  <a:pos x="106" y="12"/>
                </a:cxn>
                <a:cxn ang="0">
                  <a:pos x="138" y="28"/>
                </a:cxn>
                <a:cxn ang="0">
                  <a:pos x="161" y="48"/>
                </a:cxn>
                <a:cxn ang="0">
                  <a:pos x="186" y="48"/>
                </a:cxn>
                <a:cxn ang="0">
                  <a:pos x="210" y="41"/>
                </a:cxn>
                <a:cxn ang="0">
                  <a:pos x="204" y="77"/>
                </a:cxn>
                <a:cxn ang="0">
                  <a:pos x="229" y="83"/>
                </a:cxn>
                <a:cxn ang="0">
                  <a:pos x="270" y="75"/>
                </a:cxn>
                <a:cxn ang="0">
                  <a:pos x="314" y="80"/>
                </a:cxn>
                <a:cxn ang="0">
                  <a:pos x="339" y="91"/>
                </a:cxn>
                <a:cxn ang="0">
                  <a:pos x="328" y="115"/>
                </a:cxn>
                <a:cxn ang="0">
                  <a:pos x="295" y="124"/>
                </a:cxn>
                <a:cxn ang="0">
                  <a:pos x="261" y="142"/>
                </a:cxn>
                <a:cxn ang="0">
                  <a:pos x="242" y="160"/>
                </a:cxn>
                <a:cxn ang="0">
                  <a:pos x="267" y="177"/>
                </a:cxn>
                <a:cxn ang="0">
                  <a:pos x="299" y="190"/>
                </a:cxn>
                <a:cxn ang="0">
                  <a:pos x="335" y="208"/>
                </a:cxn>
                <a:cxn ang="0">
                  <a:pos x="356" y="230"/>
                </a:cxn>
                <a:cxn ang="0">
                  <a:pos x="347" y="246"/>
                </a:cxn>
                <a:cxn ang="0">
                  <a:pos x="310" y="240"/>
                </a:cxn>
                <a:cxn ang="0">
                  <a:pos x="277" y="237"/>
                </a:cxn>
                <a:cxn ang="0">
                  <a:pos x="253" y="246"/>
                </a:cxn>
                <a:cxn ang="0">
                  <a:pos x="253" y="279"/>
                </a:cxn>
                <a:cxn ang="0">
                  <a:pos x="253" y="313"/>
                </a:cxn>
                <a:cxn ang="0">
                  <a:pos x="228" y="299"/>
                </a:cxn>
                <a:cxn ang="0">
                  <a:pos x="221" y="253"/>
                </a:cxn>
                <a:cxn ang="0">
                  <a:pos x="246" y="237"/>
                </a:cxn>
                <a:cxn ang="0">
                  <a:pos x="214" y="150"/>
                </a:cxn>
                <a:cxn ang="0">
                  <a:pos x="188" y="102"/>
                </a:cxn>
                <a:cxn ang="0">
                  <a:pos x="80" y="56"/>
                </a:cxn>
                <a:cxn ang="0">
                  <a:pos x="83" y="143"/>
                </a:cxn>
                <a:cxn ang="0">
                  <a:pos x="63" y="238"/>
                </a:cxn>
                <a:cxn ang="0">
                  <a:pos x="158" y="243"/>
                </a:cxn>
              </a:cxnLst>
              <a:rect l="0" t="0" r="r" b="b"/>
              <a:pathLst>
                <a:path w="361" h="318">
                  <a:moveTo>
                    <a:pt x="188" y="229"/>
                  </a:moveTo>
                  <a:lnTo>
                    <a:pt x="184" y="233"/>
                  </a:lnTo>
                  <a:lnTo>
                    <a:pt x="179" y="238"/>
                  </a:lnTo>
                  <a:lnTo>
                    <a:pt x="176" y="243"/>
                  </a:lnTo>
                  <a:lnTo>
                    <a:pt x="174" y="246"/>
                  </a:lnTo>
                  <a:lnTo>
                    <a:pt x="170" y="251"/>
                  </a:lnTo>
                  <a:lnTo>
                    <a:pt x="167" y="254"/>
                  </a:lnTo>
                  <a:lnTo>
                    <a:pt x="164" y="260"/>
                  </a:lnTo>
                  <a:lnTo>
                    <a:pt x="158" y="265"/>
                  </a:lnTo>
                  <a:lnTo>
                    <a:pt x="156" y="268"/>
                  </a:lnTo>
                  <a:lnTo>
                    <a:pt x="152" y="274"/>
                  </a:lnTo>
                  <a:lnTo>
                    <a:pt x="150" y="280"/>
                  </a:lnTo>
                  <a:lnTo>
                    <a:pt x="149" y="288"/>
                  </a:lnTo>
                  <a:lnTo>
                    <a:pt x="148" y="300"/>
                  </a:lnTo>
                  <a:lnTo>
                    <a:pt x="148" y="306"/>
                  </a:lnTo>
                  <a:lnTo>
                    <a:pt x="147" y="313"/>
                  </a:lnTo>
                  <a:lnTo>
                    <a:pt x="144" y="318"/>
                  </a:lnTo>
                  <a:lnTo>
                    <a:pt x="138" y="314"/>
                  </a:lnTo>
                  <a:lnTo>
                    <a:pt x="131" y="307"/>
                  </a:lnTo>
                  <a:lnTo>
                    <a:pt x="124" y="298"/>
                  </a:lnTo>
                  <a:lnTo>
                    <a:pt x="122" y="291"/>
                  </a:lnTo>
                  <a:lnTo>
                    <a:pt x="121" y="286"/>
                  </a:lnTo>
                  <a:lnTo>
                    <a:pt x="117" y="275"/>
                  </a:lnTo>
                  <a:lnTo>
                    <a:pt x="115" y="270"/>
                  </a:lnTo>
                  <a:lnTo>
                    <a:pt x="113" y="265"/>
                  </a:lnTo>
                  <a:lnTo>
                    <a:pt x="110" y="262"/>
                  </a:lnTo>
                  <a:lnTo>
                    <a:pt x="107" y="255"/>
                  </a:lnTo>
                  <a:lnTo>
                    <a:pt x="103" y="253"/>
                  </a:lnTo>
                  <a:lnTo>
                    <a:pt x="97" y="251"/>
                  </a:lnTo>
                  <a:lnTo>
                    <a:pt x="92" y="252"/>
                  </a:lnTo>
                  <a:lnTo>
                    <a:pt x="82" y="252"/>
                  </a:lnTo>
                  <a:lnTo>
                    <a:pt x="77" y="253"/>
                  </a:lnTo>
                  <a:lnTo>
                    <a:pt x="70" y="251"/>
                  </a:lnTo>
                  <a:lnTo>
                    <a:pt x="64" y="253"/>
                  </a:lnTo>
                  <a:lnTo>
                    <a:pt x="59" y="252"/>
                  </a:lnTo>
                  <a:lnTo>
                    <a:pt x="51" y="254"/>
                  </a:lnTo>
                  <a:lnTo>
                    <a:pt x="46" y="254"/>
                  </a:lnTo>
                  <a:lnTo>
                    <a:pt x="39" y="253"/>
                  </a:lnTo>
                  <a:lnTo>
                    <a:pt x="36" y="251"/>
                  </a:lnTo>
                  <a:lnTo>
                    <a:pt x="31" y="247"/>
                  </a:lnTo>
                  <a:lnTo>
                    <a:pt x="28" y="244"/>
                  </a:lnTo>
                  <a:lnTo>
                    <a:pt x="25" y="237"/>
                  </a:lnTo>
                  <a:lnTo>
                    <a:pt x="27" y="231"/>
                  </a:lnTo>
                  <a:lnTo>
                    <a:pt x="29" y="221"/>
                  </a:lnTo>
                  <a:lnTo>
                    <a:pt x="31" y="213"/>
                  </a:lnTo>
                  <a:lnTo>
                    <a:pt x="34" y="210"/>
                  </a:lnTo>
                  <a:lnTo>
                    <a:pt x="38" y="204"/>
                  </a:lnTo>
                  <a:lnTo>
                    <a:pt x="41" y="200"/>
                  </a:lnTo>
                  <a:lnTo>
                    <a:pt x="47" y="192"/>
                  </a:lnTo>
                  <a:lnTo>
                    <a:pt x="50" y="189"/>
                  </a:lnTo>
                  <a:lnTo>
                    <a:pt x="53" y="184"/>
                  </a:lnTo>
                  <a:lnTo>
                    <a:pt x="60" y="182"/>
                  </a:lnTo>
                  <a:lnTo>
                    <a:pt x="63" y="179"/>
                  </a:lnTo>
                  <a:lnTo>
                    <a:pt x="66" y="173"/>
                  </a:lnTo>
                  <a:lnTo>
                    <a:pt x="72" y="171"/>
                  </a:lnTo>
                  <a:lnTo>
                    <a:pt x="72" y="167"/>
                  </a:lnTo>
                  <a:lnTo>
                    <a:pt x="67" y="162"/>
                  </a:lnTo>
                  <a:lnTo>
                    <a:pt x="62" y="156"/>
                  </a:lnTo>
                  <a:lnTo>
                    <a:pt x="58" y="153"/>
                  </a:lnTo>
                  <a:lnTo>
                    <a:pt x="53" y="150"/>
                  </a:lnTo>
                  <a:lnTo>
                    <a:pt x="49" y="146"/>
                  </a:lnTo>
                  <a:lnTo>
                    <a:pt x="43" y="142"/>
                  </a:lnTo>
                  <a:lnTo>
                    <a:pt x="38" y="137"/>
                  </a:lnTo>
                  <a:lnTo>
                    <a:pt x="31" y="135"/>
                  </a:lnTo>
                  <a:lnTo>
                    <a:pt x="27" y="132"/>
                  </a:lnTo>
                  <a:lnTo>
                    <a:pt x="21" y="131"/>
                  </a:lnTo>
                  <a:lnTo>
                    <a:pt x="16" y="127"/>
                  </a:lnTo>
                  <a:lnTo>
                    <a:pt x="9" y="126"/>
                  </a:lnTo>
                  <a:lnTo>
                    <a:pt x="4" y="122"/>
                  </a:lnTo>
                  <a:lnTo>
                    <a:pt x="2" y="117"/>
                  </a:lnTo>
                  <a:lnTo>
                    <a:pt x="0" y="111"/>
                  </a:lnTo>
                  <a:lnTo>
                    <a:pt x="3" y="105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15" y="93"/>
                  </a:lnTo>
                  <a:lnTo>
                    <a:pt x="24" y="91"/>
                  </a:lnTo>
                  <a:lnTo>
                    <a:pt x="29" y="90"/>
                  </a:lnTo>
                  <a:lnTo>
                    <a:pt x="39" y="86"/>
                  </a:lnTo>
                  <a:lnTo>
                    <a:pt x="47" y="83"/>
                  </a:lnTo>
                  <a:lnTo>
                    <a:pt x="52" y="82"/>
                  </a:lnTo>
                  <a:lnTo>
                    <a:pt x="58" y="79"/>
                  </a:lnTo>
                  <a:lnTo>
                    <a:pt x="61" y="75"/>
                  </a:lnTo>
                  <a:lnTo>
                    <a:pt x="62" y="70"/>
                  </a:lnTo>
                  <a:lnTo>
                    <a:pt x="61" y="64"/>
                  </a:lnTo>
                  <a:lnTo>
                    <a:pt x="61" y="58"/>
                  </a:lnTo>
                  <a:lnTo>
                    <a:pt x="59" y="50"/>
                  </a:lnTo>
                  <a:lnTo>
                    <a:pt x="60" y="45"/>
                  </a:lnTo>
                  <a:lnTo>
                    <a:pt x="61" y="38"/>
                  </a:lnTo>
                  <a:lnTo>
                    <a:pt x="62" y="31"/>
                  </a:lnTo>
                  <a:lnTo>
                    <a:pt x="64" y="27"/>
                  </a:lnTo>
                  <a:lnTo>
                    <a:pt x="66" y="20"/>
                  </a:lnTo>
                  <a:lnTo>
                    <a:pt x="71" y="12"/>
                  </a:lnTo>
                  <a:lnTo>
                    <a:pt x="74" y="8"/>
                  </a:lnTo>
                  <a:lnTo>
                    <a:pt x="75" y="3"/>
                  </a:lnTo>
                  <a:lnTo>
                    <a:pt x="79" y="0"/>
                  </a:lnTo>
                  <a:lnTo>
                    <a:pt x="84" y="1"/>
                  </a:lnTo>
                  <a:lnTo>
                    <a:pt x="88" y="4"/>
                  </a:lnTo>
                  <a:lnTo>
                    <a:pt x="94" y="6"/>
                  </a:lnTo>
                  <a:lnTo>
                    <a:pt x="101" y="7"/>
                  </a:lnTo>
                  <a:lnTo>
                    <a:pt x="106" y="12"/>
                  </a:lnTo>
                  <a:lnTo>
                    <a:pt x="113" y="14"/>
                  </a:lnTo>
                  <a:lnTo>
                    <a:pt x="118" y="17"/>
                  </a:lnTo>
                  <a:lnTo>
                    <a:pt x="124" y="23"/>
                  </a:lnTo>
                  <a:lnTo>
                    <a:pt x="134" y="27"/>
                  </a:lnTo>
                  <a:lnTo>
                    <a:pt x="138" y="28"/>
                  </a:lnTo>
                  <a:lnTo>
                    <a:pt x="145" y="34"/>
                  </a:lnTo>
                  <a:lnTo>
                    <a:pt x="148" y="37"/>
                  </a:lnTo>
                  <a:lnTo>
                    <a:pt x="153" y="40"/>
                  </a:lnTo>
                  <a:lnTo>
                    <a:pt x="158" y="45"/>
                  </a:lnTo>
                  <a:lnTo>
                    <a:pt x="161" y="48"/>
                  </a:lnTo>
                  <a:lnTo>
                    <a:pt x="165" y="52"/>
                  </a:lnTo>
                  <a:lnTo>
                    <a:pt x="170" y="57"/>
                  </a:lnTo>
                  <a:lnTo>
                    <a:pt x="177" y="53"/>
                  </a:lnTo>
                  <a:lnTo>
                    <a:pt x="181" y="50"/>
                  </a:lnTo>
                  <a:lnTo>
                    <a:pt x="186" y="48"/>
                  </a:lnTo>
                  <a:lnTo>
                    <a:pt x="189" y="44"/>
                  </a:lnTo>
                  <a:lnTo>
                    <a:pt x="195" y="38"/>
                  </a:lnTo>
                  <a:lnTo>
                    <a:pt x="204" y="38"/>
                  </a:lnTo>
                  <a:lnTo>
                    <a:pt x="209" y="36"/>
                  </a:lnTo>
                  <a:lnTo>
                    <a:pt x="210" y="41"/>
                  </a:lnTo>
                  <a:lnTo>
                    <a:pt x="212" y="48"/>
                  </a:lnTo>
                  <a:lnTo>
                    <a:pt x="211" y="55"/>
                  </a:lnTo>
                  <a:lnTo>
                    <a:pt x="209" y="60"/>
                  </a:lnTo>
                  <a:lnTo>
                    <a:pt x="206" y="70"/>
                  </a:lnTo>
                  <a:lnTo>
                    <a:pt x="204" y="77"/>
                  </a:lnTo>
                  <a:lnTo>
                    <a:pt x="206" y="84"/>
                  </a:lnTo>
                  <a:lnTo>
                    <a:pt x="210" y="85"/>
                  </a:lnTo>
                  <a:lnTo>
                    <a:pt x="217" y="86"/>
                  </a:lnTo>
                  <a:lnTo>
                    <a:pt x="223" y="83"/>
                  </a:lnTo>
                  <a:lnTo>
                    <a:pt x="229" y="83"/>
                  </a:lnTo>
                  <a:lnTo>
                    <a:pt x="239" y="81"/>
                  </a:lnTo>
                  <a:lnTo>
                    <a:pt x="249" y="80"/>
                  </a:lnTo>
                  <a:lnTo>
                    <a:pt x="257" y="79"/>
                  </a:lnTo>
                  <a:lnTo>
                    <a:pt x="263" y="79"/>
                  </a:lnTo>
                  <a:lnTo>
                    <a:pt x="270" y="75"/>
                  </a:lnTo>
                  <a:lnTo>
                    <a:pt x="282" y="75"/>
                  </a:lnTo>
                  <a:lnTo>
                    <a:pt x="287" y="75"/>
                  </a:lnTo>
                  <a:lnTo>
                    <a:pt x="296" y="75"/>
                  </a:lnTo>
                  <a:lnTo>
                    <a:pt x="307" y="77"/>
                  </a:lnTo>
                  <a:lnTo>
                    <a:pt x="314" y="80"/>
                  </a:lnTo>
                  <a:lnTo>
                    <a:pt x="317" y="82"/>
                  </a:lnTo>
                  <a:lnTo>
                    <a:pt x="324" y="83"/>
                  </a:lnTo>
                  <a:lnTo>
                    <a:pt x="330" y="85"/>
                  </a:lnTo>
                  <a:lnTo>
                    <a:pt x="333" y="88"/>
                  </a:lnTo>
                  <a:lnTo>
                    <a:pt x="339" y="91"/>
                  </a:lnTo>
                  <a:lnTo>
                    <a:pt x="345" y="94"/>
                  </a:lnTo>
                  <a:lnTo>
                    <a:pt x="343" y="104"/>
                  </a:lnTo>
                  <a:lnTo>
                    <a:pt x="339" y="109"/>
                  </a:lnTo>
                  <a:lnTo>
                    <a:pt x="335" y="113"/>
                  </a:lnTo>
                  <a:lnTo>
                    <a:pt x="328" y="115"/>
                  </a:lnTo>
                  <a:lnTo>
                    <a:pt x="318" y="117"/>
                  </a:lnTo>
                  <a:lnTo>
                    <a:pt x="311" y="120"/>
                  </a:lnTo>
                  <a:lnTo>
                    <a:pt x="307" y="122"/>
                  </a:lnTo>
                  <a:lnTo>
                    <a:pt x="299" y="121"/>
                  </a:lnTo>
                  <a:lnTo>
                    <a:pt x="295" y="124"/>
                  </a:lnTo>
                  <a:lnTo>
                    <a:pt x="287" y="128"/>
                  </a:lnTo>
                  <a:lnTo>
                    <a:pt x="277" y="132"/>
                  </a:lnTo>
                  <a:lnTo>
                    <a:pt x="274" y="135"/>
                  </a:lnTo>
                  <a:lnTo>
                    <a:pt x="265" y="136"/>
                  </a:lnTo>
                  <a:lnTo>
                    <a:pt x="261" y="142"/>
                  </a:lnTo>
                  <a:lnTo>
                    <a:pt x="254" y="145"/>
                  </a:lnTo>
                  <a:lnTo>
                    <a:pt x="247" y="147"/>
                  </a:lnTo>
                  <a:lnTo>
                    <a:pt x="243" y="149"/>
                  </a:lnTo>
                  <a:lnTo>
                    <a:pt x="239" y="154"/>
                  </a:lnTo>
                  <a:lnTo>
                    <a:pt x="242" y="160"/>
                  </a:lnTo>
                  <a:lnTo>
                    <a:pt x="246" y="164"/>
                  </a:lnTo>
                  <a:lnTo>
                    <a:pt x="252" y="168"/>
                  </a:lnTo>
                  <a:lnTo>
                    <a:pt x="258" y="170"/>
                  </a:lnTo>
                  <a:lnTo>
                    <a:pt x="264" y="173"/>
                  </a:lnTo>
                  <a:lnTo>
                    <a:pt x="267" y="177"/>
                  </a:lnTo>
                  <a:lnTo>
                    <a:pt x="278" y="180"/>
                  </a:lnTo>
                  <a:lnTo>
                    <a:pt x="283" y="181"/>
                  </a:lnTo>
                  <a:lnTo>
                    <a:pt x="287" y="184"/>
                  </a:lnTo>
                  <a:lnTo>
                    <a:pt x="294" y="189"/>
                  </a:lnTo>
                  <a:lnTo>
                    <a:pt x="299" y="190"/>
                  </a:lnTo>
                  <a:lnTo>
                    <a:pt x="307" y="194"/>
                  </a:lnTo>
                  <a:lnTo>
                    <a:pt x="317" y="199"/>
                  </a:lnTo>
                  <a:lnTo>
                    <a:pt x="321" y="202"/>
                  </a:lnTo>
                  <a:lnTo>
                    <a:pt x="327" y="205"/>
                  </a:lnTo>
                  <a:lnTo>
                    <a:pt x="335" y="208"/>
                  </a:lnTo>
                  <a:lnTo>
                    <a:pt x="339" y="212"/>
                  </a:lnTo>
                  <a:lnTo>
                    <a:pt x="345" y="215"/>
                  </a:lnTo>
                  <a:lnTo>
                    <a:pt x="349" y="220"/>
                  </a:lnTo>
                  <a:lnTo>
                    <a:pt x="352" y="223"/>
                  </a:lnTo>
                  <a:lnTo>
                    <a:pt x="356" y="230"/>
                  </a:lnTo>
                  <a:lnTo>
                    <a:pt x="360" y="235"/>
                  </a:lnTo>
                  <a:lnTo>
                    <a:pt x="361" y="242"/>
                  </a:lnTo>
                  <a:lnTo>
                    <a:pt x="359" y="247"/>
                  </a:lnTo>
                  <a:lnTo>
                    <a:pt x="352" y="246"/>
                  </a:lnTo>
                  <a:lnTo>
                    <a:pt x="347" y="246"/>
                  </a:lnTo>
                  <a:lnTo>
                    <a:pt x="338" y="245"/>
                  </a:lnTo>
                  <a:lnTo>
                    <a:pt x="331" y="243"/>
                  </a:lnTo>
                  <a:lnTo>
                    <a:pt x="325" y="242"/>
                  </a:lnTo>
                  <a:lnTo>
                    <a:pt x="318" y="241"/>
                  </a:lnTo>
                  <a:lnTo>
                    <a:pt x="310" y="240"/>
                  </a:lnTo>
                  <a:lnTo>
                    <a:pt x="304" y="240"/>
                  </a:lnTo>
                  <a:lnTo>
                    <a:pt x="297" y="238"/>
                  </a:lnTo>
                  <a:lnTo>
                    <a:pt x="290" y="237"/>
                  </a:lnTo>
                  <a:lnTo>
                    <a:pt x="284" y="238"/>
                  </a:lnTo>
                  <a:lnTo>
                    <a:pt x="277" y="237"/>
                  </a:lnTo>
                  <a:lnTo>
                    <a:pt x="272" y="240"/>
                  </a:lnTo>
                  <a:lnTo>
                    <a:pt x="265" y="236"/>
                  </a:lnTo>
                  <a:lnTo>
                    <a:pt x="261" y="240"/>
                  </a:lnTo>
                  <a:lnTo>
                    <a:pt x="256" y="242"/>
                  </a:lnTo>
                  <a:lnTo>
                    <a:pt x="253" y="246"/>
                  </a:lnTo>
                  <a:lnTo>
                    <a:pt x="250" y="249"/>
                  </a:lnTo>
                  <a:lnTo>
                    <a:pt x="251" y="258"/>
                  </a:lnTo>
                  <a:lnTo>
                    <a:pt x="252" y="265"/>
                  </a:lnTo>
                  <a:lnTo>
                    <a:pt x="253" y="273"/>
                  </a:lnTo>
                  <a:lnTo>
                    <a:pt x="253" y="279"/>
                  </a:lnTo>
                  <a:lnTo>
                    <a:pt x="254" y="287"/>
                  </a:lnTo>
                  <a:lnTo>
                    <a:pt x="256" y="293"/>
                  </a:lnTo>
                  <a:lnTo>
                    <a:pt x="256" y="303"/>
                  </a:lnTo>
                  <a:lnTo>
                    <a:pt x="255" y="309"/>
                  </a:lnTo>
                  <a:lnTo>
                    <a:pt x="253" y="313"/>
                  </a:lnTo>
                  <a:lnTo>
                    <a:pt x="247" y="313"/>
                  </a:lnTo>
                  <a:lnTo>
                    <a:pt x="242" y="311"/>
                  </a:lnTo>
                  <a:lnTo>
                    <a:pt x="238" y="309"/>
                  </a:lnTo>
                  <a:lnTo>
                    <a:pt x="232" y="304"/>
                  </a:lnTo>
                  <a:lnTo>
                    <a:pt x="228" y="299"/>
                  </a:lnTo>
                  <a:lnTo>
                    <a:pt x="223" y="292"/>
                  </a:lnTo>
                  <a:lnTo>
                    <a:pt x="190" y="246"/>
                  </a:lnTo>
                  <a:lnTo>
                    <a:pt x="203" y="236"/>
                  </a:lnTo>
                  <a:lnTo>
                    <a:pt x="218" y="249"/>
                  </a:lnTo>
                  <a:lnTo>
                    <a:pt x="221" y="253"/>
                  </a:lnTo>
                  <a:lnTo>
                    <a:pt x="223" y="263"/>
                  </a:lnTo>
                  <a:lnTo>
                    <a:pt x="227" y="267"/>
                  </a:lnTo>
                  <a:lnTo>
                    <a:pt x="229" y="271"/>
                  </a:lnTo>
                  <a:lnTo>
                    <a:pt x="232" y="276"/>
                  </a:lnTo>
                  <a:lnTo>
                    <a:pt x="246" y="237"/>
                  </a:lnTo>
                  <a:lnTo>
                    <a:pt x="255" y="225"/>
                  </a:lnTo>
                  <a:lnTo>
                    <a:pt x="322" y="224"/>
                  </a:lnTo>
                  <a:lnTo>
                    <a:pt x="262" y="194"/>
                  </a:lnTo>
                  <a:lnTo>
                    <a:pt x="220" y="169"/>
                  </a:lnTo>
                  <a:lnTo>
                    <a:pt x="214" y="150"/>
                  </a:lnTo>
                  <a:lnTo>
                    <a:pt x="229" y="133"/>
                  </a:lnTo>
                  <a:lnTo>
                    <a:pt x="311" y="97"/>
                  </a:lnTo>
                  <a:lnTo>
                    <a:pt x="252" y="96"/>
                  </a:lnTo>
                  <a:lnTo>
                    <a:pt x="199" y="106"/>
                  </a:lnTo>
                  <a:lnTo>
                    <a:pt x="188" y="102"/>
                  </a:lnTo>
                  <a:lnTo>
                    <a:pt x="189" y="66"/>
                  </a:lnTo>
                  <a:lnTo>
                    <a:pt x="158" y="74"/>
                  </a:lnTo>
                  <a:lnTo>
                    <a:pt x="113" y="36"/>
                  </a:lnTo>
                  <a:lnTo>
                    <a:pt x="85" y="24"/>
                  </a:lnTo>
                  <a:lnTo>
                    <a:pt x="80" y="56"/>
                  </a:lnTo>
                  <a:lnTo>
                    <a:pt x="88" y="90"/>
                  </a:lnTo>
                  <a:lnTo>
                    <a:pt x="84" y="107"/>
                  </a:lnTo>
                  <a:lnTo>
                    <a:pt x="39" y="104"/>
                  </a:lnTo>
                  <a:lnTo>
                    <a:pt x="34" y="115"/>
                  </a:lnTo>
                  <a:lnTo>
                    <a:pt x="83" y="143"/>
                  </a:lnTo>
                  <a:lnTo>
                    <a:pt x="100" y="155"/>
                  </a:lnTo>
                  <a:lnTo>
                    <a:pt x="99" y="176"/>
                  </a:lnTo>
                  <a:lnTo>
                    <a:pt x="59" y="208"/>
                  </a:lnTo>
                  <a:lnTo>
                    <a:pt x="48" y="231"/>
                  </a:lnTo>
                  <a:lnTo>
                    <a:pt x="63" y="238"/>
                  </a:lnTo>
                  <a:lnTo>
                    <a:pt x="100" y="232"/>
                  </a:lnTo>
                  <a:lnTo>
                    <a:pt x="117" y="234"/>
                  </a:lnTo>
                  <a:lnTo>
                    <a:pt x="133" y="262"/>
                  </a:lnTo>
                  <a:lnTo>
                    <a:pt x="140" y="268"/>
                  </a:lnTo>
                  <a:lnTo>
                    <a:pt x="158" y="243"/>
                  </a:lnTo>
                  <a:lnTo>
                    <a:pt x="178" y="221"/>
                  </a:lnTo>
                  <a:lnTo>
                    <a:pt x="188" y="2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0"/>
            <p:cNvSpPr>
              <a:spLocks/>
            </p:cNvSpPr>
            <p:nvPr/>
          </p:nvSpPr>
          <p:spPr bwMode="auto">
            <a:xfrm>
              <a:off x="1050" y="2980"/>
              <a:ext cx="145" cy="134"/>
            </a:xfrm>
            <a:custGeom>
              <a:avLst/>
              <a:gdLst/>
              <a:ahLst/>
              <a:cxnLst>
                <a:cxn ang="0">
                  <a:pos x="0" y="153"/>
                </a:cxn>
                <a:cxn ang="0">
                  <a:pos x="10" y="130"/>
                </a:cxn>
                <a:cxn ang="0">
                  <a:pos x="13" y="55"/>
                </a:cxn>
                <a:cxn ang="0">
                  <a:pos x="47" y="80"/>
                </a:cxn>
                <a:cxn ang="0">
                  <a:pos x="78" y="0"/>
                </a:cxn>
                <a:cxn ang="0">
                  <a:pos x="84" y="0"/>
                </a:cxn>
                <a:cxn ang="0">
                  <a:pos x="109" y="47"/>
                </a:cxn>
                <a:cxn ang="0">
                  <a:pos x="133" y="54"/>
                </a:cxn>
                <a:cxn ang="0">
                  <a:pos x="221" y="33"/>
                </a:cxn>
                <a:cxn ang="0">
                  <a:pos x="201" y="74"/>
                </a:cxn>
                <a:cxn ang="0">
                  <a:pos x="187" y="114"/>
                </a:cxn>
                <a:cxn ang="0">
                  <a:pos x="194" y="126"/>
                </a:cxn>
                <a:cxn ang="0">
                  <a:pos x="290" y="172"/>
                </a:cxn>
                <a:cxn ang="0">
                  <a:pos x="280" y="188"/>
                </a:cxn>
                <a:cxn ang="0">
                  <a:pos x="201" y="201"/>
                </a:cxn>
                <a:cxn ang="0">
                  <a:pos x="197" y="234"/>
                </a:cxn>
                <a:cxn ang="0">
                  <a:pos x="205" y="266"/>
                </a:cxn>
                <a:cxn ang="0">
                  <a:pos x="190" y="268"/>
                </a:cxn>
                <a:cxn ang="0">
                  <a:pos x="143" y="235"/>
                </a:cxn>
                <a:cxn ang="0">
                  <a:pos x="107" y="258"/>
                </a:cxn>
                <a:cxn ang="0">
                  <a:pos x="92" y="207"/>
                </a:cxn>
                <a:cxn ang="0">
                  <a:pos x="76" y="156"/>
                </a:cxn>
                <a:cxn ang="0">
                  <a:pos x="44" y="145"/>
                </a:cxn>
                <a:cxn ang="0">
                  <a:pos x="10" y="167"/>
                </a:cxn>
                <a:cxn ang="0">
                  <a:pos x="0" y="153"/>
                </a:cxn>
              </a:cxnLst>
              <a:rect l="0" t="0" r="r" b="b"/>
              <a:pathLst>
                <a:path w="290" h="268">
                  <a:moveTo>
                    <a:pt x="0" y="153"/>
                  </a:moveTo>
                  <a:lnTo>
                    <a:pt x="10" y="130"/>
                  </a:lnTo>
                  <a:lnTo>
                    <a:pt x="13" y="55"/>
                  </a:lnTo>
                  <a:lnTo>
                    <a:pt x="47" y="8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109" y="47"/>
                  </a:lnTo>
                  <a:lnTo>
                    <a:pt x="133" y="54"/>
                  </a:lnTo>
                  <a:lnTo>
                    <a:pt x="221" y="33"/>
                  </a:lnTo>
                  <a:lnTo>
                    <a:pt x="201" y="74"/>
                  </a:lnTo>
                  <a:lnTo>
                    <a:pt x="187" y="114"/>
                  </a:lnTo>
                  <a:lnTo>
                    <a:pt x="194" y="126"/>
                  </a:lnTo>
                  <a:lnTo>
                    <a:pt x="290" y="172"/>
                  </a:lnTo>
                  <a:lnTo>
                    <a:pt x="280" y="188"/>
                  </a:lnTo>
                  <a:lnTo>
                    <a:pt x="201" y="201"/>
                  </a:lnTo>
                  <a:lnTo>
                    <a:pt x="197" y="234"/>
                  </a:lnTo>
                  <a:lnTo>
                    <a:pt x="205" y="266"/>
                  </a:lnTo>
                  <a:lnTo>
                    <a:pt x="190" y="268"/>
                  </a:lnTo>
                  <a:lnTo>
                    <a:pt x="143" y="235"/>
                  </a:lnTo>
                  <a:lnTo>
                    <a:pt x="107" y="258"/>
                  </a:lnTo>
                  <a:lnTo>
                    <a:pt x="92" y="207"/>
                  </a:lnTo>
                  <a:lnTo>
                    <a:pt x="76" y="156"/>
                  </a:lnTo>
                  <a:lnTo>
                    <a:pt x="44" y="145"/>
                  </a:lnTo>
                  <a:lnTo>
                    <a:pt x="10" y="167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91"/>
            <p:cNvSpPr>
              <a:spLocks/>
            </p:cNvSpPr>
            <p:nvPr/>
          </p:nvSpPr>
          <p:spPr bwMode="auto">
            <a:xfrm>
              <a:off x="1045" y="2975"/>
              <a:ext cx="160" cy="149"/>
            </a:xfrm>
            <a:custGeom>
              <a:avLst/>
              <a:gdLst/>
              <a:ahLst/>
              <a:cxnLst>
                <a:cxn ang="0">
                  <a:pos x="13" y="143"/>
                </a:cxn>
                <a:cxn ang="0">
                  <a:pos x="17" y="112"/>
                </a:cxn>
                <a:cxn ang="0">
                  <a:pos x="17" y="78"/>
                </a:cxn>
                <a:cxn ang="0">
                  <a:pos x="22" y="50"/>
                </a:cxn>
                <a:cxn ang="0">
                  <a:pos x="42" y="71"/>
                </a:cxn>
                <a:cxn ang="0">
                  <a:pos x="63" y="61"/>
                </a:cxn>
                <a:cxn ang="0">
                  <a:pos x="78" y="23"/>
                </a:cxn>
                <a:cxn ang="0">
                  <a:pos x="92" y="0"/>
                </a:cxn>
                <a:cxn ang="0">
                  <a:pos x="110" y="21"/>
                </a:cxn>
                <a:cxn ang="0">
                  <a:pos x="126" y="49"/>
                </a:cxn>
                <a:cxn ang="0">
                  <a:pos x="157" y="46"/>
                </a:cxn>
                <a:cxn ang="0">
                  <a:pos x="190" y="44"/>
                </a:cxn>
                <a:cxn ang="0">
                  <a:pos x="221" y="37"/>
                </a:cxn>
                <a:cxn ang="0">
                  <a:pos x="248" y="37"/>
                </a:cxn>
                <a:cxn ang="0">
                  <a:pos x="248" y="58"/>
                </a:cxn>
                <a:cxn ang="0">
                  <a:pos x="229" y="83"/>
                </a:cxn>
                <a:cxn ang="0">
                  <a:pos x="214" y="109"/>
                </a:cxn>
                <a:cxn ang="0">
                  <a:pos x="218" y="135"/>
                </a:cxn>
                <a:cxn ang="0">
                  <a:pos x="251" y="152"/>
                </a:cxn>
                <a:cxn ang="0">
                  <a:pos x="286" y="165"/>
                </a:cxn>
                <a:cxn ang="0">
                  <a:pos x="314" y="176"/>
                </a:cxn>
                <a:cxn ang="0">
                  <a:pos x="313" y="199"/>
                </a:cxn>
                <a:cxn ang="0">
                  <a:pos x="282" y="210"/>
                </a:cxn>
                <a:cxn ang="0">
                  <a:pos x="249" y="213"/>
                </a:cxn>
                <a:cxn ang="0">
                  <a:pos x="225" y="227"/>
                </a:cxn>
                <a:cxn ang="0">
                  <a:pos x="222" y="257"/>
                </a:cxn>
                <a:cxn ang="0">
                  <a:pos x="221" y="289"/>
                </a:cxn>
                <a:cxn ang="0">
                  <a:pos x="197" y="288"/>
                </a:cxn>
                <a:cxn ang="0">
                  <a:pos x="176" y="268"/>
                </a:cxn>
                <a:cxn ang="0">
                  <a:pos x="146" y="257"/>
                </a:cxn>
                <a:cxn ang="0">
                  <a:pos x="129" y="278"/>
                </a:cxn>
                <a:cxn ang="0">
                  <a:pos x="107" y="274"/>
                </a:cxn>
                <a:cxn ang="0">
                  <a:pos x="89" y="247"/>
                </a:cxn>
                <a:cxn ang="0">
                  <a:pos x="88" y="214"/>
                </a:cxn>
                <a:cxn ang="0">
                  <a:pos x="79" y="187"/>
                </a:cxn>
                <a:cxn ang="0">
                  <a:pos x="55" y="176"/>
                </a:cxn>
                <a:cxn ang="0">
                  <a:pos x="27" y="180"/>
                </a:cxn>
                <a:cxn ang="0">
                  <a:pos x="22" y="155"/>
                </a:cxn>
                <a:cxn ang="0">
                  <a:pos x="47" y="146"/>
                </a:cxn>
                <a:cxn ang="0">
                  <a:pos x="75" y="146"/>
                </a:cxn>
                <a:cxn ang="0">
                  <a:pos x="99" y="159"/>
                </a:cxn>
                <a:cxn ang="0">
                  <a:pos x="109" y="193"/>
                </a:cxn>
                <a:cxn ang="0">
                  <a:pos x="115" y="224"/>
                </a:cxn>
                <a:cxn ang="0">
                  <a:pos x="125" y="252"/>
                </a:cxn>
                <a:cxn ang="0">
                  <a:pos x="151" y="234"/>
                </a:cxn>
                <a:cxn ang="0">
                  <a:pos x="181" y="249"/>
                </a:cxn>
                <a:cxn ang="0">
                  <a:pos x="208" y="267"/>
                </a:cxn>
                <a:cxn ang="0">
                  <a:pos x="200" y="236"/>
                </a:cxn>
                <a:cxn ang="0">
                  <a:pos x="201" y="203"/>
                </a:cxn>
                <a:cxn ang="0">
                  <a:pos x="231" y="196"/>
                </a:cxn>
                <a:cxn ang="0">
                  <a:pos x="258" y="189"/>
                </a:cxn>
                <a:cxn ang="0">
                  <a:pos x="204" y="148"/>
                </a:cxn>
                <a:cxn ang="0">
                  <a:pos x="143" y="68"/>
                </a:cxn>
                <a:cxn ang="0">
                  <a:pos x="27" y="78"/>
                </a:cxn>
              </a:cxnLst>
              <a:rect l="0" t="0" r="r" b="b"/>
              <a:pathLst>
                <a:path w="319" h="298">
                  <a:moveTo>
                    <a:pt x="0" y="165"/>
                  </a:moveTo>
                  <a:lnTo>
                    <a:pt x="4" y="158"/>
                  </a:lnTo>
                  <a:lnTo>
                    <a:pt x="7" y="153"/>
                  </a:lnTo>
                  <a:lnTo>
                    <a:pt x="11" y="148"/>
                  </a:lnTo>
                  <a:lnTo>
                    <a:pt x="13" y="143"/>
                  </a:lnTo>
                  <a:lnTo>
                    <a:pt x="16" y="136"/>
                  </a:lnTo>
                  <a:lnTo>
                    <a:pt x="16" y="129"/>
                  </a:lnTo>
                  <a:lnTo>
                    <a:pt x="16" y="124"/>
                  </a:lnTo>
                  <a:lnTo>
                    <a:pt x="17" y="119"/>
                  </a:lnTo>
                  <a:lnTo>
                    <a:pt x="17" y="112"/>
                  </a:lnTo>
                  <a:lnTo>
                    <a:pt x="17" y="108"/>
                  </a:lnTo>
                  <a:lnTo>
                    <a:pt x="16" y="99"/>
                  </a:lnTo>
                  <a:lnTo>
                    <a:pt x="16" y="91"/>
                  </a:lnTo>
                  <a:lnTo>
                    <a:pt x="17" y="83"/>
                  </a:lnTo>
                  <a:lnTo>
                    <a:pt x="17" y="78"/>
                  </a:lnTo>
                  <a:lnTo>
                    <a:pt x="17" y="71"/>
                  </a:lnTo>
                  <a:lnTo>
                    <a:pt x="21" y="67"/>
                  </a:lnTo>
                  <a:lnTo>
                    <a:pt x="17" y="61"/>
                  </a:lnTo>
                  <a:lnTo>
                    <a:pt x="17" y="57"/>
                  </a:lnTo>
                  <a:lnTo>
                    <a:pt x="22" y="50"/>
                  </a:lnTo>
                  <a:lnTo>
                    <a:pt x="27" y="54"/>
                  </a:lnTo>
                  <a:lnTo>
                    <a:pt x="32" y="58"/>
                  </a:lnTo>
                  <a:lnTo>
                    <a:pt x="34" y="64"/>
                  </a:lnTo>
                  <a:lnTo>
                    <a:pt x="38" y="67"/>
                  </a:lnTo>
                  <a:lnTo>
                    <a:pt x="42" y="71"/>
                  </a:lnTo>
                  <a:lnTo>
                    <a:pt x="47" y="75"/>
                  </a:lnTo>
                  <a:lnTo>
                    <a:pt x="54" y="77"/>
                  </a:lnTo>
                  <a:lnTo>
                    <a:pt x="57" y="71"/>
                  </a:lnTo>
                  <a:lnTo>
                    <a:pt x="61" y="67"/>
                  </a:lnTo>
                  <a:lnTo>
                    <a:pt x="63" y="61"/>
                  </a:lnTo>
                  <a:lnTo>
                    <a:pt x="66" y="54"/>
                  </a:lnTo>
                  <a:lnTo>
                    <a:pt x="69" y="46"/>
                  </a:lnTo>
                  <a:lnTo>
                    <a:pt x="71" y="37"/>
                  </a:lnTo>
                  <a:lnTo>
                    <a:pt x="75" y="31"/>
                  </a:lnTo>
                  <a:lnTo>
                    <a:pt x="78" y="23"/>
                  </a:lnTo>
                  <a:lnTo>
                    <a:pt x="78" y="15"/>
                  </a:lnTo>
                  <a:lnTo>
                    <a:pt x="79" y="9"/>
                  </a:lnTo>
                  <a:lnTo>
                    <a:pt x="79" y="3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3" y="3"/>
                  </a:lnTo>
                  <a:lnTo>
                    <a:pt x="106" y="10"/>
                  </a:lnTo>
                  <a:lnTo>
                    <a:pt x="109" y="15"/>
                  </a:lnTo>
                  <a:lnTo>
                    <a:pt x="110" y="21"/>
                  </a:lnTo>
                  <a:lnTo>
                    <a:pt x="113" y="27"/>
                  </a:lnTo>
                  <a:lnTo>
                    <a:pt x="119" y="36"/>
                  </a:lnTo>
                  <a:lnTo>
                    <a:pt x="120" y="40"/>
                  </a:lnTo>
                  <a:lnTo>
                    <a:pt x="122" y="46"/>
                  </a:lnTo>
                  <a:lnTo>
                    <a:pt x="126" y="49"/>
                  </a:lnTo>
                  <a:lnTo>
                    <a:pt x="132" y="49"/>
                  </a:lnTo>
                  <a:lnTo>
                    <a:pt x="139" y="49"/>
                  </a:lnTo>
                  <a:lnTo>
                    <a:pt x="147" y="47"/>
                  </a:lnTo>
                  <a:lnTo>
                    <a:pt x="153" y="46"/>
                  </a:lnTo>
                  <a:lnTo>
                    <a:pt x="157" y="46"/>
                  </a:lnTo>
                  <a:lnTo>
                    <a:pt x="163" y="46"/>
                  </a:lnTo>
                  <a:lnTo>
                    <a:pt x="167" y="46"/>
                  </a:lnTo>
                  <a:lnTo>
                    <a:pt x="176" y="44"/>
                  </a:lnTo>
                  <a:lnTo>
                    <a:pt x="184" y="44"/>
                  </a:lnTo>
                  <a:lnTo>
                    <a:pt x="190" y="44"/>
                  </a:lnTo>
                  <a:lnTo>
                    <a:pt x="197" y="43"/>
                  </a:lnTo>
                  <a:lnTo>
                    <a:pt x="201" y="40"/>
                  </a:lnTo>
                  <a:lnTo>
                    <a:pt x="207" y="40"/>
                  </a:lnTo>
                  <a:lnTo>
                    <a:pt x="215" y="37"/>
                  </a:lnTo>
                  <a:lnTo>
                    <a:pt x="221" y="37"/>
                  </a:lnTo>
                  <a:lnTo>
                    <a:pt x="226" y="36"/>
                  </a:lnTo>
                  <a:lnTo>
                    <a:pt x="231" y="36"/>
                  </a:lnTo>
                  <a:lnTo>
                    <a:pt x="238" y="36"/>
                  </a:lnTo>
                  <a:lnTo>
                    <a:pt x="242" y="36"/>
                  </a:lnTo>
                  <a:lnTo>
                    <a:pt x="248" y="37"/>
                  </a:lnTo>
                  <a:lnTo>
                    <a:pt x="252" y="39"/>
                  </a:lnTo>
                  <a:lnTo>
                    <a:pt x="256" y="44"/>
                  </a:lnTo>
                  <a:lnTo>
                    <a:pt x="256" y="49"/>
                  </a:lnTo>
                  <a:lnTo>
                    <a:pt x="251" y="53"/>
                  </a:lnTo>
                  <a:lnTo>
                    <a:pt x="248" y="58"/>
                  </a:lnTo>
                  <a:lnTo>
                    <a:pt x="242" y="60"/>
                  </a:lnTo>
                  <a:lnTo>
                    <a:pt x="241" y="65"/>
                  </a:lnTo>
                  <a:lnTo>
                    <a:pt x="235" y="71"/>
                  </a:lnTo>
                  <a:lnTo>
                    <a:pt x="231" y="77"/>
                  </a:lnTo>
                  <a:lnTo>
                    <a:pt x="229" y="83"/>
                  </a:lnTo>
                  <a:lnTo>
                    <a:pt x="226" y="90"/>
                  </a:lnTo>
                  <a:lnTo>
                    <a:pt x="221" y="94"/>
                  </a:lnTo>
                  <a:lnTo>
                    <a:pt x="221" y="101"/>
                  </a:lnTo>
                  <a:lnTo>
                    <a:pt x="215" y="104"/>
                  </a:lnTo>
                  <a:lnTo>
                    <a:pt x="214" y="109"/>
                  </a:lnTo>
                  <a:lnTo>
                    <a:pt x="211" y="114"/>
                  </a:lnTo>
                  <a:lnTo>
                    <a:pt x="210" y="119"/>
                  </a:lnTo>
                  <a:lnTo>
                    <a:pt x="211" y="124"/>
                  </a:lnTo>
                  <a:lnTo>
                    <a:pt x="214" y="129"/>
                  </a:lnTo>
                  <a:lnTo>
                    <a:pt x="218" y="135"/>
                  </a:lnTo>
                  <a:lnTo>
                    <a:pt x="228" y="140"/>
                  </a:lnTo>
                  <a:lnTo>
                    <a:pt x="236" y="145"/>
                  </a:lnTo>
                  <a:lnTo>
                    <a:pt x="241" y="146"/>
                  </a:lnTo>
                  <a:lnTo>
                    <a:pt x="246" y="148"/>
                  </a:lnTo>
                  <a:lnTo>
                    <a:pt x="251" y="152"/>
                  </a:lnTo>
                  <a:lnTo>
                    <a:pt x="258" y="155"/>
                  </a:lnTo>
                  <a:lnTo>
                    <a:pt x="267" y="158"/>
                  </a:lnTo>
                  <a:lnTo>
                    <a:pt x="273" y="159"/>
                  </a:lnTo>
                  <a:lnTo>
                    <a:pt x="282" y="163"/>
                  </a:lnTo>
                  <a:lnTo>
                    <a:pt x="286" y="165"/>
                  </a:lnTo>
                  <a:lnTo>
                    <a:pt x="292" y="166"/>
                  </a:lnTo>
                  <a:lnTo>
                    <a:pt x="299" y="169"/>
                  </a:lnTo>
                  <a:lnTo>
                    <a:pt x="304" y="173"/>
                  </a:lnTo>
                  <a:lnTo>
                    <a:pt x="310" y="174"/>
                  </a:lnTo>
                  <a:lnTo>
                    <a:pt x="314" y="176"/>
                  </a:lnTo>
                  <a:lnTo>
                    <a:pt x="317" y="180"/>
                  </a:lnTo>
                  <a:lnTo>
                    <a:pt x="319" y="186"/>
                  </a:lnTo>
                  <a:lnTo>
                    <a:pt x="319" y="190"/>
                  </a:lnTo>
                  <a:lnTo>
                    <a:pt x="317" y="196"/>
                  </a:lnTo>
                  <a:lnTo>
                    <a:pt x="313" y="199"/>
                  </a:lnTo>
                  <a:lnTo>
                    <a:pt x="307" y="203"/>
                  </a:lnTo>
                  <a:lnTo>
                    <a:pt x="303" y="203"/>
                  </a:lnTo>
                  <a:lnTo>
                    <a:pt x="293" y="207"/>
                  </a:lnTo>
                  <a:lnTo>
                    <a:pt x="286" y="208"/>
                  </a:lnTo>
                  <a:lnTo>
                    <a:pt x="282" y="210"/>
                  </a:lnTo>
                  <a:lnTo>
                    <a:pt x="275" y="211"/>
                  </a:lnTo>
                  <a:lnTo>
                    <a:pt x="267" y="213"/>
                  </a:lnTo>
                  <a:lnTo>
                    <a:pt x="262" y="213"/>
                  </a:lnTo>
                  <a:lnTo>
                    <a:pt x="256" y="213"/>
                  </a:lnTo>
                  <a:lnTo>
                    <a:pt x="249" y="213"/>
                  </a:lnTo>
                  <a:lnTo>
                    <a:pt x="244" y="214"/>
                  </a:lnTo>
                  <a:lnTo>
                    <a:pt x="239" y="214"/>
                  </a:lnTo>
                  <a:lnTo>
                    <a:pt x="235" y="214"/>
                  </a:lnTo>
                  <a:lnTo>
                    <a:pt x="228" y="220"/>
                  </a:lnTo>
                  <a:lnTo>
                    <a:pt x="225" y="227"/>
                  </a:lnTo>
                  <a:lnTo>
                    <a:pt x="225" y="231"/>
                  </a:lnTo>
                  <a:lnTo>
                    <a:pt x="222" y="236"/>
                  </a:lnTo>
                  <a:lnTo>
                    <a:pt x="222" y="241"/>
                  </a:lnTo>
                  <a:lnTo>
                    <a:pt x="222" y="249"/>
                  </a:lnTo>
                  <a:lnTo>
                    <a:pt x="222" y="257"/>
                  </a:lnTo>
                  <a:lnTo>
                    <a:pt x="225" y="264"/>
                  </a:lnTo>
                  <a:lnTo>
                    <a:pt x="225" y="271"/>
                  </a:lnTo>
                  <a:lnTo>
                    <a:pt x="225" y="278"/>
                  </a:lnTo>
                  <a:lnTo>
                    <a:pt x="225" y="285"/>
                  </a:lnTo>
                  <a:lnTo>
                    <a:pt x="221" y="289"/>
                  </a:lnTo>
                  <a:lnTo>
                    <a:pt x="221" y="296"/>
                  </a:lnTo>
                  <a:lnTo>
                    <a:pt x="214" y="298"/>
                  </a:lnTo>
                  <a:lnTo>
                    <a:pt x="207" y="296"/>
                  </a:lnTo>
                  <a:lnTo>
                    <a:pt x="201" y="295"/>
                  </a:lnTo>
                  <a:lnTo>
                    <a:pt x="197" y="288"/>
                  </a:lnTo>
                  <a:lnTo>
                    <a:pt x="192" y="286"/>
                  </a:lnTo>
                  <a:lnTo>
                    <a:pt x="190" y="282"/>
                  </a:lnTo>
                  <a:lnTo>
                    <a:pt x="185" y="277"/>
                  </a:lnTo>
                  <a:lnTo>
                    <a:pt x="181" y="274"/>
                  </a:lnTo>
                  <a:lnTo>
                    <a:pt x="176" y="268"/>
                  </a:lnTo>
                  <a:lnTo>
                    <a:pt x="169" y="265"/>
                  </a:lnTo>
                  <a:lnTo>
                    <a:pt x="163" y="258"/>
                  </a:lnTo>
                  <a:lnTo>
                    <a:pt x="156" y="257"/>
                  </a:lnTo>
                  <a:lnTo>
                    <a:pt x="151" y="257"/>
                  </a:lnTo>
                  <a:lnTo>
                    <a:pt x="146" y="257"/>
                  </a:lnTo>
                  <a:lnTo>
                    <a:pt x="141" y="258"/>
                  </a:lnTo>
                  <a:lnTo>
                    <a:pt x="139" y="264"/>
                  </a:lnTo>
                  <a:lnTo>
                    <a:pt x="135" y="268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3" y="283"/>
                  </a:lnTo>
                  <a:lnTo>
                    <a:pt x="119" y="286"/>
                  </a:lnTo>
                  <a:lnTo>
                    <a:pt x="112" y="286"/>
                  </a:lnTo>
                  <a:lnTo>
                    <a:pt x="109" y="282"/>
                  </a:lnTo>
                  <a:lnTo>
                    <a:pt x="107" y="274"/>
                  </a:lnTo>
                  <a:lnTo>
                    <a:pt x="106" y="268"/>
                  </a:lnTo>
                  <a:lnTo>
                    <a:pt x="98" y="262"/>
                  </a:lnTo>
                  <a:lnTo>
                    <a:pt x="94" y="257"/>
                  </a:lnTo>
                  <a:lnTo>
                    <a:pt x="92" y="252"/>
                  </a:lnTo>
                  <a:lnTo>
                    <a:pt x="89" y="247"/>
                  </a:lnTo>
                  <a:lnTo>
                    <a:pt x="89" y="241"/>
                  </a:lnTo>
                  <a:lnTo>
                    <a:pt x="88" y="236"/>
                  </a:lnTo>
                  <a:lnTo>
                    <a:pt x="88" y="230"/>
                  </a:lnTo>
                  <a:lnTo>
                    <a:pt x="88" y="223"/>
                  </a:lnTo>
                  <a:lnTo>
                    <a:pt x="88" y="214"/>
                  </a:lnTo>
                  <a:lnTo>
                    <a:pt x="88" y="208"/>
                  </a:lnTo>
                  <a:lnTo>
                    <a:pt x="88" y="202"/>
                  </a:lnTo>
                  <a:lnTo>
                    <a:pt x="88" y="197"/>
                  </a:lnTo>
                  <a:lnTo>
                    <a:pt x="85" y="192"/>
                  </a:lnTo>
                  <a:lnTo>
                    <a:pt x="79" y="187"/>
                  </a:lnTo>
                  <a:lnTo>
                    <a:pt x="76" y="182"/>
                  </a:lnTo>
                  <a:lnTo>
                    <a:pt x="71" y="179"/>
                  </a:lnTo>
                  <a:lnTo>
                    <a:pt x="66" y="177"/>
                  </a:lnTo>
                  <a:lnTo>
                    <a:pt x="61" y="176"/>
                  </a:lnTo>
                  <a:lnTo>
                    <a:pt x="55" y="176"/>
                  </a:lnTo>
                  <a:lnTo>
                    <a:pt x="50" y="176"/>
                  </a:lnTo>
                  <a:lnTo>
                    <a:pt x="44" y="176"/>
                  </a:lnTo>
                  <a:lnTo>
                    <a:pt x="37" y="179"/>
                  </a:lnTo>
                  <a:lnTo>
                    <a:pt x="32" y="180"/>
                  </a:lnTo>
                  <a:lnTo>
                    <a:pt x="27" y="180"/>
                  </a:lnTo>
                  <a:lnTo>
                    <a:pt x="22" y="176"/>
                  </a:lnTo>
                  <a:lnTo>
                    <a:pt x="16" y="170"/>
                  </a:lnTo>
                  <a:lnTo>
                    <a:pt x="16" y="165"/>
                  </a:lnTo>
                  <a:lnTo>
                    <a:pt x="16" y="159"/>
                  </a:lnTo>
                  <a:lnTo>
                    <a:pt x="22" y="155"/>
                  </a:lnTo>
                  <a:lnTo>
                    <a:pt x="27" y="153"/>
                  </a:lnTo>
                  <a:lnTo>
                    <a:pt x="32" y="152"/>
                  </a:lnTo>
                  <a:lnTo>
                    <a:pt x="37" y="149"/>
                  </a:lnTo>
                  <a:lnTo>
                    <a:pt x="42" y="148"/>
                  </a:lnTo>
                  <a:lnTo>
                    <a:pt x="47" y="146"/>
                  </a:lnTo>
                  <a:lnTo>
                    <a:pt x="51" y="146"/>
                  </a:lnTo>
                  <a:lnTo>
                    <a:pt x="57" y="146"/>
                  </a:lnTo>
                  <a:lnTo>
                    <a:pt x="63" y="146"/>
                  </a:lnTo>
                  <a:lnTo>
                    <a:pt x="69" y="146"/>
                  </a:lnTo>
                  <a:lnTo>
                    <a:pt x="75" y="146"/>
                  </a:lnTo>
                  <a:lnTo>
                    <a:pt x="79" y="146"/>
                  </a:lnTo>
                  <a:lnTo>
                    <a:pt x="85" y="149"/>
                  </a:lnTo>
                  <a:lnTo>
                    <a:pt x="89" y="152"/>
                  </a:lnTo>
                  <a:lnTo>
                    <a:pt x="94" y="155"/>
                  </a:lnTo>
                  <a:lnTo>
                    <a:pt x="99" y="159"/>
                  </a:lnTo>
                  <a:lnTo>
                    <a:pt x="102" y="166"/>
                  </a:lnTo>
                  <a:lnTo>
                    <a:pt x="106" y="174"/>
                  </a:lnTo>
                  <a:lnTo>
                    <a:pt x="107" y="182"/>
                  </a:lnTo>
                  <a:lnTo>
                    <a:pt x="109" y="189"/>
                  </a:lnTo>
                  <a:lnTo>
                    <a:pt x="109" y="193"/>
                  </a:lnTo>
                  <a:lnTo>
                    <a:pt x="109" y="200"/>
                  </a:lnTo>
                  <a:lnTo>
                    <a:pt x="110" y="208"/>
                  </a:lnTo>
                  <a:lnTo>
                    <a:pt x="112" y="213"/>
                  </a:lnTo>
                  <a:lnTo>
                    <a:pt x="113" y="218"/>
                  </a:lnTo>
                  <a:lnTo>
                    <a:pt x="115" y="224"/>
                  </a:lnTo>
                  <a:lnTo>
                    <a:pt x="117" y="230"/>
                  </a:lnTo>
                  <a:lnTo>
                    <a:pt x="119" y="234"/>
                  </a:lnTo>
                  <a:lnTo>
                    <a:pt x="120" y="241"/>
                  </a:lnTo>
                  <a:lnTo>
                    <a:pt x="122" y="247"/>
                  </a:lnTo>
                  <a:lnTo>
                    <a:pt x="125" y="252"/>
                  </a:lnTo>
                  <a:lnTo>
                    <a:pt x="130" y="251"/>
                  </a:lnTo>
                  <a:lnTo>
                    <a:pt x="135" y="247"/>
                  </a:lnTo>
                  <a:lnTo>
                    <a:pt x="141" y="241"/>
                  </a:lnTo>
                  <a:lnTo>
                    <a:pt x="146" y="236"/>
                  </a:lnTo>
                  <a:lnTo>
                    <a:pt x="151" y="234"/>
                  </a:lnTo>
                  <a:lnTo>
                    <a:pt x="156" y="234"/>
                  </a:lnTo>
                  <a:lnTo>
                    <a:pt x="161" y="236"/>
                  </a:lnTo>
                  <a:lnTo>
                    <a:pt x="166" y="240"/>
                  </a:lnTo>
                  <a:lnTo>
                    <a:pt x="173" y="244"/>
                  </a:lnTo>
                  <a:lnTo>
                    <a:pt x="181" y="249"/>
                  </a:lnTo>
                  <a:lnTo>
                    <a:pt x="187" y="254"/>
                  </a:lnTo>
                  <a:lnTo>
                    <a:pt x="190" y="258"/>
                  </a:lnTo>
                  <a:lnTo>
                    <a:pt x="197" y="262"/>
                  </a:lnTo>
                  <a:lnTo>
                    <a:pt x="204" y="265"/>
                  </a:lnTo>
                  <a:lnTo>
                    <a:pt x="208" y="267"/>
                  </a:lnTo>
                  <a:lnTo>
                    <a:pt x="207" y="262"/>
                  </a:lnTo>
                  <a:lnTo>
                    <a:pt x="201" y="255"/>
                  </a:lnTo>
                  <a:lnTo>
                    <a:pt x="200" y="251"/>
                  </a:lnTo>
                  <a:lnTo>
                    <a:pt x="200" y="244"/>
                  </a:lnTo>
                  <a:lnTo>
                    <a:pt x="200" y="236"/>
                  </a:lnTo>
                  <a:lnTo>
                    <a:pt x="200" y="228"/>
                  </a:lnTo>
                  <a:lnTo>
                    <a:pt x="200" y="221"/>
                  </a:lnTo>
                  <a:lnTo>
                    <a:pt x="198" y="214"/>
                  </a:lnTo>
                  <a:lnTo>
                    <a:pt x="201" y="210"/>
                  </a:lnTo>
                  <a:lnTo>
                    <a:pt x="201" y="203"/>
                  </a:lnTo>
                  <a:lnTo>
                    <a:pt x="207" y="199"/>
                  </a:lnTo>
                  <a:lnTo>
                    <a:pt x="214" y="196"/>
                  </a:lnTo>
                  <a:lnTo>
                    <a:pt x="221" y="196"/>
                  </a:lnTo>
                  <a:lnTo>
                    <a:pt x="226" y="196"/>
                  </a:lnTo>
                  <a:lnTo>
                    <a:pt x="231" y="196"/>
                  </a:lnTo>
                  <a:lnTo>
                    <a:pt x="236" y="192"/>
                  </a:lnTo>
                  <a:lnTo>
                    <a:pt x="242" y="190"/>
                  </a:lnTo>
                  <a:lnTo>
                    <a:pt x="248" y="190"/>
                  </a:lnTo>
                  <a:lnTo>
                    <a:pt x="252" y="189"/>
                  </a:lnTo>
                  <a:lnTo>
                    <a:pt x="258" y="189"/>
                  </a:lnTo>
                  <a:lnTo>
                    <a:pt x="265" y="189"/>
                  </a:lnTo>
                  <a:lnTo>
                    <a:pt x="272" y="187"/>
                  </a:lnTo>
                  <a:lnTo>
                    <a:pt x="279" y="186"/>
                  </a:lnTo>
                  <a:lnTo>
                    <a:pt x="283" y="186"/>
                  </a:lnTo>
                  <a:lnTo>
                    <a:pt x="204" y="148"/>
                  </a:lnTo>
                  <a:lnTo>
                    <a:pt x="194" y="136"/>
                  </a:lnTo>
                  <a:lnTo>
                    <a:pt x="190" y="122"/>
                  </a:lnTo>
                  <a:lnTo>
                    <a:pt x="194" y="104"/>
                  </a:lnTo>
                  <a:lnTo>
                    <a:pt x="221" y="50"/>
                  </a:lnTo>
                  <a:lnTo>
                    <a:pt x="143" y="68"/>
                  </a:lnTo>
                  <a:lnTo>
                    <a:pt x="113" y="64"/>
                  </a:lnTo>
                  <a:lnTo>
                    <a:pt x="89" y="23"/>
                  </a:lnTo>
                  <a:lnTo>
                    <a:pt x="65" y="91"/>
                  </a:lnTo>
                  <a:lnTo>
                    <a:pt x="55" y="95"/>
                  </a:lnTo>
                  <a:lnTo>
                    <a:pt x="27" y="78"/>
                  </a:lnTo>
                  <a:lnTo>
                    <a:pt x="32" y="158"/>
                  </a:lnTo>
                  <a:lnTo>
                    <a:pt x="13" y="173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92"/>
            <p:cNvSpPr>
              <a:spLocks/>
            </p:cNvSpPr>
            <p:nvPr/>
          </p:nvSpPr>
          <p:spPr bwMode="auto">
            <a:xfrm>
              <a:off x="862" y="3175"/>
              <a:ext cx="162" cy="134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26" y="9"/>
                </a:cxn>
                <a:cxn ang="0">
                  <a:pos x="143" y="30"/>
                </a:cxn>
                <a:cxn ang="0">
                  <a:pos x="195" y="48"/>
                </a:cxn>
                <a:cxn ang="0">
                  <a:pos x="244" y="50"/>
                </a:cxn>
                <a:cxn ang="0">
                  <a:pos x="208" y="84"/>
                </a:cxn>
                <a:cxn ang="0">
                  <a:pos x="205" y="98"/>
                </a:cxn>
                <a:cxn ang="0">
                  <a:pos x="212" y="114"/>
                </a:cxn>
                <a:cxn ang="0">
                  <a:pos x="244" y="135"/>
                </a:cxn>
                <a:cxn ang="0">
                  <a:pos x="324" y="172"/>
                </a:cxn>
                <a:cxn ang="0">
                  <a:pos x="286" y="172"/>
                </a:cxn>
                <a:cxn ang="0">
                  <a:pos x="232" y="179"/>
                </a:cxn>
                <a:cxn ang="0">
                  <a:pos x="231" y="201"/>
                </a:cxn>
                <a:cxn ang="0">
                  <a:pos x="242" y="224"/>
                </a:cxn>
                <a:cxn ang="0">
                  <a:pos x="262" y="263"/>
                </a:cxn>
                <a:cxn ang="0">
                  <a:pos x="255" y="269"/>
                </a:cxn>
                <a:cxn ang="0">
                  <a:pos x="155" y="204"/>
                </a:cxn>
                <a:cxn ang="0">
                  <a:pos x="124" y="263"/>
                </a:cxn>
                <a:cxn ang="0">
                  <a:pos x="114" y="245"/>
                </a:cxn>
                <a:cxn ang="0">
                  <a:pos x="103" y="203"/>
                </a:cxn>
                <a:cxn ang="0">
                  <a:pos x="82" y="173"/>
                </a:cxn>
                <a:cxn ang="0">
                  <a:pos x="0" y="175"/>
                </a:cxn>
                <a:cxn ang="0">
                  <a:pos x="17" y="156"/>
                </a:cxn>
                <a:cxn ang="0">
                  <a:pos x="25" y="118"/>
                </a:cxn>
                <a:cxn ang="0">
                  <a:pos x="62" y="82"/>
                </a:cxn>
                <a:cxn ang="0">
                  <a:pos x="82" y="41"/>
                </a:cxn>
                <a:cxn ang="0">
                  <a:pos x="99" y="0"/>
                </a:cxn>
              </a:cxnLst>
              <a:rect l="0" t="0" r="r" b="b"/>
              <a:pathLst>
                <a:path w="324" h="269">
                  <a:moveTo>
                    <a:pt x="99" y="0"/>
                  </a:moveTo>
                  <a:lnTo>
                    <a:pt x="126" y="9"/>
                  </a:lnTo>
                  <a:lnTo>
                    <a:pt x="143" y="30"/>
                  </a:lnTo>
                  <a:lnTo>
                    <a:pt x="195" y="48"/>
                  </a:lnTo>
                  <a:lnTo>
                    <a:pt x="244" y="50"/>
                  </a:lnTo>
                  <a:lnTo>
                    <a:pt x="208" y="84"/>
                  </a:lnTo>
                  <a:lnTo>
                    <a:pt x="205" y="98"/>
                  </a:lnTo>
                  <a:lnTo>
                    <a:pt x="212" y="114"/>
                  </a:lnTo>
                  <a:lnTo>
                    <a:pt x="244" y="135"/>
                  </a:lnTo>
                  <a:lnTo>
                    <a:pt x="324" y="172"/>
                  </a:lnTo>
                  <a:lnTo>
                    <a:pt x="286" y="172"/>
                  </a:lnTo>
                  <a:lnTo>
                    <a:pt x="232" y="179"/>
                  </a:lnTo>
                  <a:lnTo>
                    <a:pt x="231" y="201"/>
                  </a:lnTo>
                  <a:lnTo>
                    <a:pt x="242" y="224"/>
                  </a:lnTo>
                  <a:lnTo>
                    <a:pt x="262" y="263"/>
                  </a:lnTo>
                  <a:lnTo>
                    <a:pt x="255" y="269"/>
                  </a:lnTo>
                  <a:lnTo>
                    <a:pt x="155" y="204"/>
                  </a:lnTo>
                  <a:lnTo>
                    <a:pt x="124" y="263"/>
                  </a:lnTo>
                  <a:lnTo>
                    <a:pt x="114" y="245"/>
                  </a:lnTo>
                  <a:lnTo>
                    <a:pt x="103" y="203"/>
                  </a:lnTo>
                  <a:lnTo>
                    <a:pt x="82" y="173"/>
                  </a:lnTo>
                  <a:lnTo>
                    <a:pt x="0" y="175"/>
                  </a:lnTo>
                  <a:lnTo>
                    <a:pt x="17" y="156"/>
                  </a:lnTo>
                  <a:lnTo>
                    <a:pt x="25" y="118"/>
                  </a:lnTo>
                  <a:lnTo>
                    <a:pt x="62" y="82"/>
                  </a:lnTo>
                  <a:lnTo>
                    <a:pt x="82" y="4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93"/>
            <p:cNvSpPr>
              <a:spLocks/>
            </p:cNvSpPr>
            <p:nvPr/>
          </p:nvSpPr>
          <p:spPr bwMode="auto">
            <a:xfrm>
              <a:off x="856" y="3171"/>
              <a:ext cx="181" cy="150"/>
            </a:xfrm>
            <a:custGeom>
              <a:avLst/>
              <a:gdLst/>
              <a:ahLst/>
              <a:cxnLst>
                <a:cxn ang="0">
                  <a:pos x="179" y="58"/>
                </a:cxn>
                <a:cxn ang="0">
                  <a:pos x="154" y="47"/>
                </a:cxn>
                <a:cxn ang="0">
                  <a:pos x="135" y="34"/>
                </a:cxn>
                <a:cxn ang="0">
                  <a:pos x="123" y="16"/>
                </a:cxn>
                <a:cxn ang="0">
                  <a:pos x="137" y="0"/>
                </a:cxn>
                <a:cxn ang="0">
                  <a:pos x="158" y="3"/>
                </a:cxn>
                <a:cxn ang="0">
                  <a:pos x="161" y="26"/>
                </a:cxn>
                <a:cxn ang="0">
                  <a:pos x="182" y="36"/>
                </a:cxn>
                <a:cxn ang="0">
                  <a:pos x="209" y="44"/>
                </a:cxn>
                <a:cxn ang="0">
                  <a:pos x="232" y="44"/>
                </a:cxn>
                <a:cxn ang="0">
                  <a:pos x="256" y="46"/>
                </a:cxn>
                <a:cxn ang="0">
                  <a:pos x="281" y="47"/>
                </a:cxn>
                <a:cxn ang="0">
                  <a:pos x="269" y="67"/>
                </a:cxn>
                <a:cxn ang="0">
                  <a:pos x="249" y="78"/>
                </a:cxn>
                <a:cxn ang="0">
                  <a:pos x="232" y="91"/>
                </a:cxn>
                <a:cxn ang="0">
                  <a:pos x="233" y="114"/>
                </a:cxn>
                <a:cxn ang="0">
                  <a:pos x="258" y="132"/>
                </a:cxn>
                <a:cxn ang="0">
                  <a:pos x="283" y="142"/>
                </a:cxn>
                <a:cxn ang="0">
                  <a:pos x="310" y="155"/>
                </a:cxn>
                <a:cxn ang="0">
                  <a:pos x="337" y="163"/>
                </a:cxn>
                <a:cxn ang="0">
                  <a:pos x="359" y="177"/>
                </a:cxn>
                <a:cxn ang="0">
                  <a:pos x="356" y="196"/>
                </a:cxn>
                <a:cxn ang="0">
                  <a:pos x="330" y="192"/>
                </a:cxn>
                <a:cxn ang="0">
                  <a:pos x="303" y="192"/>
                </a:cxn>
                <a:cxn ang="0">
                  <a:pos x="279" y="190"/>
                </a:cxn>
                <a:cxn ang="0">
                  <a:pos x="256" y="202"/>
                </a:cxn>
                <a:cxn ang="0">
                  <a:pos x="265" y="226"/>
                </a:cxn>
                <a:cxn ang="0">
                  <a:pos x="281" y="248"/>
                </a:cxn>
                <a:cxn ang="0">
                  <a:pos x="293" y="277"/>
                </a:cxn>
                <a:cxn ang="0">
                  <a:pos x="296" y="299"/>
                </a:cxn>
                <a:cxn ang="0">
                  <a:pos x="268" y="288"/>
                </a:cxn>
                <a:cxn ang="0">
                  <a:pos x="241" y="268"/>
                </a:cxn>
                <a:cxn ang="0">
                  <a:pos x="220" y="251"/>
                </a:cxn>
                <a:cxn ang="0">
                  <a:pos x="189" y="234"/>
                </a:cxn>
                <a:cxn ang="0">
                  <a:pos x="169" y="237"/>
                </a:cxn>
                <a:cxn ang="0">
                  <a:pos x="165" y="261"/>
                </a:cxn>
                <a:cxn ang="0">
                  <a:pos x="151" y="278"/>
                </a:cxn>
                <a:cxn ang="0">
                  <a:pos x="131" y="282"/>
                </a:cxn>
                <a:cxn ang="0">
                  <a:pos x="117" y="251"/>
                </a:cxn>
                <a:cxn ang="0">
                  <a:pos x="113" y="223"/>
                </a:cxn>
                <a:cxn ang="0">
                  <a:pos x="101" y="200"/>
                </a:cxn>
                <a:cxn ang="0">
                  <a:pos x="80" y="189"/>
                </a:cxn>
                <a:cxn ang="0">
                  <a:pos x="57" y="192"/>
                </a:cxn>
                <a:cxn ang="0">
                  <a:pos x="35" y="192"/>
                </a:cxn>
                <a:cxn ang="0">
                  <a:pos x="10" y="192"/>
                </a:cxn>
                <a:cxn ang="0">
                  <a:pos x="5" y="177"/>
                </a:cxn>
                <a:cxn ang="0">
                  <a:pos x="25" y="158"/>
                </a:cxn>
                <a:cxn ang="0">
                  <a:pos x="32" y="136"/>
                </a:cxn>
                <a:cxn ang="0">
                  <a:pos x="97" y="169"/>
                </a:cxn>
                <a:cxn ang="0">
                  <a:pos x="155" y="214"/>
                </a:cxn>
                <a:cxn ang="0">
                  <a:pos x="262" y="255"/>
                </a:cxn>
                <a:cxn ang="0">
                  <a:pos x="314" y="174"/>
                </a:cxn>
                <a:cxn ang="0">
                  <a:pos x="207" y="95"/>
                </a:cxn>
              </a:cxnLst>
              <a:rect l="0" t="0" r="r" b="b"/>
              <a:pathLst>
                <a:path w="361" h="299">
                  <a:moveTo>
                    <a:pt x="203" y="65"/>
                  </a:moveTo>
                  <a:lnTo>
                    <a:pt x="194" y="64"/>
                  </a:lnTo>
                  <a:lnTo>
                    <a:pt x="189" y="61"/>
                  </a:lnTo>
                  <a:lnTo>
                    <a:pt x="179" y="58"/>
                  </a:lnTo>
                  <a:lnTo>
                    <a:pt x="171" y="54"/>
                  </a:lnTo>
                  <a:lnTo>
                    <a:pt x="166" y="54"/>
                  </a:lnTo>
                  <a:lnTo>
                    <a:pt x="160" y="50"/>
                  </a:lnTo>
                  <a:lnTo>
                    <a:pt x="154" y="47"/>
                  </a:lnTo>
                  <a:lnTo>
                    <a:pt x="148" y="44"/>
                  </a:lnTo>
                  <a:lnTo>
                    <a:pt x="145" y="39"/>
                  </a:lnTo>
                  <a:lnTo>
                    <a:pt x="140" y="39"/>
                  </a:lnTo>
                  <a:lnTo>
                    <a:pt x="135" y="34"/>
                  </a:lnTo>
                  <a:lnTo>
                    <a:pt x="131" y="33"/>
                  </a:lnTo>
                  <a:lnTo>
                    <a:pt x="124" y="27"/>
                  </a:lnTo>
                  <a:lnTo>
                    <a:pt x="124" y="23"/>
                  </a:lnTo>
                  <a:lnTo>
                    <a:pt x="123" y="16"/>
                  </a:lnTo>
                  <a:lnTo>
                    <a:pt x="123" y="12"/>
                  </a:lnTo>
                  <a:lnTo>
                    <a:pt x="124" y="6"/>
                  </a:lnTo>
                  <a:lnTo>
                    <a:pt x="131" y="2"/>
                  </a:lnTo>
                  <a:lnTo>
                    <a:pt x="137" y="0"/>
                  </a:lnTo>
                  <a:lnTo>
                    <a:pt x="144" y="0"/>
                  </a:lnTo>
                  <a:lnTo>
                    <a:pt x="148" y="0"/>
                  </a:lnTo>
                  <a:lnTo>
                    <a:pt x="154" y="0"/>
                  </a:lnTo>
                  <a:lnTo>
                    <a:pt x="158" y="3"/>
                  </a:lnTo>
                  <a:lnTo>
                    <a:pt x="160" y="8"/>
                  </a:lnTo>
                  <a:lnTo>
                    <a:pt x="161" y="13"/>
                  </a:lnTo>
                  <a:lnTo>
                    <a:pt x="161" y="21"/>
                  </a:lnTo>
                  <a:lnTo>
                    <a:pt x="161" y="26"/>
                  </a:lnTo>
                  <a:lnTo>
                    <a:pt x="166" y="30"/>
                  </a:lnTo>
                  <a:lnTo>
                    <a:pt x="172" y="33"/>
                  </a:lnTo>
                  <a:lnTo>
                    <a:pt x="178" y="36"/>
                  </a:lnTo>
                  <a:lnTo>
                    <a:pt x="182" y="36"/>
                  </a:lnTo>
                  <a:lnTo>
                    <a:pt x="188" y="37"/>
                  </a:lnTo>
                  <a:lnTo>
                    <a:pt x="192" y="39"/>
                  </a:lnTo>
                  <a:lnTo>
                    <a:pt x="200" y="40"/>
                  </a:lnTo>
                  <a:lnTo>
                    <a:pt x="209" y="44"/>
                  </a:lnTo>
                  <a:lnTo>
                    <a:pt x="213" y="44"/>
                  </a:lnTo>
                  <a:lnTo>
                    <a:pt x="220" y="44"/>
                  </a:lnTo>
                  <a:lnTo>
                    <a:pt x="225" y="44"/>
                  </a:lnTo>
                  <a:lnTo>
                    <a:pt x="232" y="44"/>
                  </a:lnTo>
                  <a:lnTo>
                    <a:pt x="238" y="44"/>
                  </a:lnTo>
                  <a:lnTo>
                    <a:pt x="243" y="46"/>
                  </a:lnTo>
                  <a:lnTo>
                    <a:pt x="250" y="46"/>
                  </a:lnTo>
                  <a:lnTo>
                    <a:pt x="256" y="46"/>
                  </a:lnTo>
                  <a:lnTo>
                    <a:pt x="263" y="46"/>
                  </a:lnTo>
                  <a:lnTo>
                    <a:pt x="269" y="46"/>
                  </a:lnTo>
                  <a:lnTo>
                    <a:pt x="276" y="47"/>
                  </a:lnTo>
                  <a:lnTo>
                    <a:pt x="281" y="47"/>
                  </a:lnTo>
                  <a:lnTo>
                    <a:pt x="283" y="54"/>
                  </a:lnTo>
                  <a:lnTo>
                    <a:pt x="283" y="60"/>
                  </a:lnTo>
                  <a:lnTo>
                    <a:pt x="276" y="61"/>
                  </a:lnTo>
                  <a:lnTo>
                    <a:pt x="269" y="67"/>
                  </a:lnTo>
                  <a:lnTo>
                    <a:pt x="265" y="67"/>
                  </a:lnTo>
                  <a:lnTo>
                    <a:pt x="258" y="71"/>
                  </a:lnTo>
                  <a:lnTo>
                    <a:pt x="253" y="73"/>
                  </a:lnTo>
                  <a:lnTo>
                    <a:pt x="249" y="78"/>
                  </a:lnTo>
                  <a:lnTo>
                    <a:pt x="245" y="83"/>
                  </a:lnTo>
                  <a:lnTo>
                    <a:pt x="241" y="84"/>
                  </a:lnTo>
                  <a:lnTo>
                    <a:pt x="238" y="90"/>
                  </a:lnTo>
                  <a:lnTo>
                    <a:pt x="232" y="91"/>
                  </a:lnTo>
                  <a:lnTo>
                    <a:pt x="230" y="98"/>
                  </a:lnTo>
                  <a:lnTo>
                    <a:pt x="229" y="102"/>
                  </a:lnTo>
                  <a:lnTo>
                    <a:pt x="230" y="109"/>
                  </a:lnTo>
                  <a:lnTo>
                    <a:pt x="233" y="114"/>
                  </a:lnTo>
                  <a:lnTo>
                    <a:pt x="241" y="119"/>
                  </a:lnTo>
                  <a:lnTo>
                    <a:pt x="246" y="124"/>
                  </a:lnTo>
                  <a:lnTo>
                    <a:pt x="252" y="127"/>
                  </a:lnTo>
                  <a:lnTo>
                    <a:pt x="258" y="132"/>
                  </a:lnTo>
                  <a:lnTo>
                    <a:pt x="265" y="135"/>
                  </a:lnTo>
                  <a:lnTo>
                    <a:pt x="273" y="138"/>
                  </a:lnTo>
                  <a:lnTo>
                    <a:pt x="277" y="142"/>
                  </a:lnTo>
                  <a:lnTo>
                    <a:pt x="283" y="142"/>
                  </a:lnTo>
                  <a:lnTo>
                    <a:pt x="293" y="146"/>
                  </a:lnTo>
                  <a:lnTo>
                    <a:pt x="297" y="148"/>
                  </a:lnTo>
                  <a:lnTo>
                    <a:pt x="304" y="152"/>
                  </a:lnTo>
                  <a:lnTo>
                    <a:pt x="310" y="155"/>
                  </a:lnTo>
                  <a:lnTo>
                    <a:pt x="318" y="158"/>
                  </a:lnTo>
                  <a:lnTo>
                    <a:pt x="324" y="159"/>
                  </a:lnTo>
                  <a:lnTo>
                    <a:pt x="331" y="162"/>
                  </a:lnTo>
                  <a:lnTo>
                    <a:pt x="337" y="163"/>
                  </a:lnTo>
                  <a:lnTo>
                    <a:pt x="341" y="166"/>
                  </a:lnTo>
                  <a:lnTo>
                    <a:pt x="349" y="170"/>
                  </a:lnTo>
                  <a:lnTo>
                    <a:pt x="354" y="174"/>
                  </a:lnTo>
                  <a:lnTo>
                    <a:pt x="359" y="177"/>
                  </a:lnTo>
                  <a:lnTo>
                    <a:pt x="361" y="182"/>
                  </a:lnTo>
                  <a:lnTo>
                    <a:pt x="361" y="187"/>
                  </a:lnTo>
                  <a:lnTo>
                    <a:pt x="361" y="192"/>
                  </a:lnTo>
                  <a:lnTo>
                    <a:pt x="356" y="196"/>
                  </a:lnTo>
                  <a:lnTo>
                    <a:pt x="349" y="197"/>
                  </a:lnTo>
                  <a:lnTo>
                    <a:pt x="344" y="197"/>
                  </a:lnTo>
                  <a:lnTo>
                    <a:pt x="337" y="193"/>
                  </a:lnTo>
                  <a:lnTo>
                    <a:pt x="330" y="192"/>
                  </a:lnTo>
                  <a:lnTo>
                    <a:pt x="321" y="192"/>
                  </a:lnTo>
                  <a:lnTo>
                    <a:pt x="317" y="192"/>
                  </a:lnTo>
                  <a:lnTo>
                    <a:pt x="308" y="192"/>
                  </a:lnTo>
                  <a:lnTo>
                    <a:pt x="303" y="192"/>
                  </a:lnTo>
                  <a:lnTo>
                    <a:pt x="297" y="190"/>
                  </a:lnTo>
                  <a:lnTo>
                    <a:pt x="293" y="190"/>
                  </a:lnTo>
                  <a:lnTo>
                    <a:pt x="286" y="190"/>
                  </a:lnTo>
                  <a:lnTo>
                    <a:pt x="279" y="190"/>
                  </a:lnTo>
                  <a:lnTo>
                    <a:pt x="273" y="190"/>
                  </a:lnTo>
                  <a:lnTo>
                    <a:pt x="266" y="192"/>
                  </a:lnTo>
                  <a:lnTo>
                    <a:pt x="262" y="197"/>
                  </a:lnTo>
                  <a:lnTo>
                    <a:pt x="256" y="202"/>
                  </a:lnTo>
                  <a:lnTo>
                    <a:pt x="256" y="208"/>
                  </a:lnTo>
                  <a:lnTo>
                    <a:pt x="256" y="214"/>
                  </a:lnTo>
                  <a:lnTo>
                    <a:pt x="258" y="220"/>
                  </a:lnTo>
                  <a:lnTo>
                    <a:pt x="265" y="226"/>
                  </a:lnTo>
                  <a:lnTo>
                    <a:pt x="269" y="230"/>
                  </a:lnTo>
                  <a:lnTo>
                    <a:pt x="276" y="236"/>
                  </a:lnTo>
                  <a:lnTo>
                    <a:pt x="281" y="244"/>
                  </a:lnTo>
                  <a:lnTo>
                    <a:pt x="281" y="248"/>
                  </a:lnTo>
                  <a:lnTo>
                    <a:pt x="286" y="255"/>
                  </a:lnTo>
                  <a:lnTo>
                    <a:pt x="287" y="262"/>
                  </a:lnTo>
                  <a:lnTo>
                    <a:pt x="289" y="268"/>
                  </a:lnTo>
                  <a:lnTo>
                    <a:pt x="293" y="277"/>
                  </a:lnTo>
                  <a:lnTo>
                    <a:pt x="293" y="285"/>
                  </a:lnTo>
                  <a:lnTo>
                    <a:pt x="296" y="289"/>
                  </a:lnTo>
                  <a:lnTo>
                    <a:pt x="296" y="295"/>
                  </a:lnTo>
                  <a:lnTo>
                    <a:pt x="296" y="299"/>
                  </a:lnTo>
                  <a:lnTo>
                    <a:pt x="289" y="299"/>
                  </a:lnTo>
                  <a:lnTo>
                    <a:pt x="283" y="296"/>
                  </a:lnTo>
                  <a:lnTo>
                    <a:pt x="276" y="293"/>
                  </a:lnTo>
                  <a:lnTo>
                    <a:pt x="268" y="288"/>
                  </a:lnTo>
                  <a:lnTo>
                    <a:pt x="260" y="282"/>
                  </a:lnTo>
                  <a:lnTo>
                    <a:pt x="255" y="277"/>
                  </a:lnTo>
                  <a:lnTo>
                    <a:pt x="246" y="272"/>
                  </a:lnTo>
                  <a:lnTo>
                    <a:pt x="241" y="268"/>
                  </a:lnTo>
                  <a:lnTo>
                    <a:pt x="236" y="264"/>
                  </a:lnTo>
                  <a:lnTo>
                    <a:pt x="230" y="261"/>
                  </a:lnTo>
                  <a:lnTo>
                    <a:pt x="223" y="255"/>
                  </a:lnTo>
                  <a:lnTo>
                    <a:pt x="220" y="251"/>
                  </a:lnTo>
                  <a:lnTo>
                    <a:pt x="213" y="247"/>
                  </a:lnTo>
                  <a:lnTo>
                    <a:pt x="206" y="241"/>
                  </a:lnTo>
                  <a:lnTo>
                    <a:pt x="196" y="237"/>
                  </a:lnTo>
                  <a:lnTo>
                    <a:pt x="189" y="234"/>
                  </a:lnTo>
                  <a:lnTo>
                    <a:pt x="182" y="231"/>
                  </a:lnTo>
                  <a:lnTo>
                    <a:pt x="178" y="231"/>
                  </a:lnTo>
                  <a:lnTo>
                    <a:pt x="172" y="233"/>
                  </a:lnTo>
                  <a:lnTo>
                    <a:pt x="169" y="237"/>
                  </a:lnTo>
                  <a:lnTo>
                    <a:pt x="168" y="244"/>
                  </a:lnTo>
                  <a:lnTo>
                    <a:pt x="168" y="248"/>
                  </a:lnTo>
                  <a:lnTo>
                    <a:pt x="166" y="255"/>
                  </a:lnTo>
                  <a:lnTo>
                    <a:pt x="165" y="261"/>
                  </a:lnTo>
                  <a:lnTo>
                    <a:pt x="158" y="265"/>
                  </a:lnTo>
                  <a:lnTo>
                    <a:pt x="158" y="270"/>
                  </a:lnTo>
                  <a:lnTo>
                    <a:pt x="157" y="275"/>
                  </a:lnTo>
                  <a:lnTo>
                    <a:pt x="151" y="278"/>
                  </a:lnTo>
                  <a:lnTo>
                    <a:pt x="147" y="285"/>
                  </a:lnTo>
                  <a:lnTo>
                    <a:pt x="142" y="289"/>
                  </a:lnTo>
                  <a:lnTo>
                    <a:pt x="135" y="286"/>
                  </a:lnTo>
                  <a:lnTo>
                    <a:pt x="131" y="282"/>
                  </a:lnTo>
                  <a:lnTo>
                    <a:pt x="127" y="274"/>
                  </a:lnTo>
                  <a:lnTo>
                    <a:pt x="121" y="265"/>
                  </a:lnTo>
                  <a:lnTo>
                    <a:pt x="121" y="258"/>
                  </a:lnTo>
                  <a:lnTo>
                    <a:pt x="117" y="251"/>
                  </a:lnTo>
                  <a:lnTo>
                    <a:pt x="117" y="241"/>
                  </a:lnTo>
                  <a:lnTo>
                    <a:pt x="116" y="233"/>
                  </a:lnTo>
                  <a:lnTo>
                    <a:pt x="113" y="228"/>
                  </a:lnTo>
                  <a:lnTo>
                    <a:pt x="113" y="223"/>
                  </a:lnTo>
                  <a:lnTo>
                    <a:pt x="111" y="218"/>
                  </a:lnTo>
                  <a:lnTo>
                    <a:pt x="107" y="211"/>
                  </a:lnTo>
                  <a:lnTo>
                    <a:pt x="104" y="207"/>
                  </a:lnTo>
                  <a:lnTo>
                    <a:pt x="101" y="200"/>
                  </a:lnTo>
                  <a:lnTo>
                    <a:pt x="97" y="193"/>
                  </a:lnTo>
                  <a:lnTo>
                    <a:pt x="91" y="192"/>
                  </a:lnTo>
                  <a:lnTo>
                    <a:pt x="85" y="189"/>
                  </a:lnTo>
                  <a:lnTo>
                    <a:pt x="80" y="189"/>
                  </a:lnTo>
                  <a:lnTo>
                    <a:pt x="75" y="190"/>
                  </a:lnTo>
                  <a:lnTo>
                    <a:pt x="70" y="190"/>
                  </a:lnTo>
                  <a:lnTo>
                    <a:pt x="63" y="192"/>
                  </a:lnTo>
                  <a:lnTo>
                    <a:pt x="57" y="192"/>
                  </a:lnTo>
                  <a:lnTo>
                    <a:pt x="51" y="192"/>
                  </a:lnTo>
                  <a:lnTo>
                    <a:pt x="45" y="192"/>
                  </a:lnTo>
                  <a:lnTo>
                    <a:pt x="39" y="192"/>
                  </a:lnTo>
                  <a:lnTo>
                    <a:pt x="35" y="192"/>
                  </a:lnTo>
                  <a:lnTo>
                    <a:pt x="29" y="192"/>
                  </a:lnTo>
                  <a:lnTo>
                    <a:pt x="21" y="193"/>
                  </a:lnTo>
                  <a:lnTo>
                    <a:pt x="15" y="193"/>
                  </a:lnTo>
                  <a:lnTo>
                    <a:pt x="10" y="192"/>
                  </a:lnTo>
                  <a:lnTo>
                    <a:pt x="5" y="190"/>
                  </a:lnTo>
                  <a:lnTo>
                    <a:pt x="0" y="187"/>
                  </a:lnTo>
                  <a:lnTo>
                    <a:pt x="2" y="182"/>
                  </a:lnTo>
                  <a:lnTo>
                    <a:pt x="5" y="177"/>
                  </a:lnTo>
                  <a:lnTo>
                    <a:pt x="10" y="174"/>
                  </a:lnTo>
                  <a:lnTo>
                    <a:pt x="14" y="169"/>
                  </a:lnTo>
                  <a:lnTo>
                    <a:pt x="19" y="165"/>
                  </a:lnTo>
                  <a:lnTo>
                    <a:pt x="25" y="158"/>
                  </a:lnTo>
                  <a:lnTo>
                    <a:pt x="26" y="153"/>
                  </a:lnTo>
                  <a:lnTo>
                    <a:pt x="29" y="146"/>
                  </a:lnTo>
                  <a:lnTo>
                    <a:pt x="29" y="142"/>
                  </a:lnTo>
                  <a:lnTo>
                    <a:pt x="32" y="136"/>
                  </a:lnTo>
                  <a:lnTo>
                    <a:pt x="57" y="112"/>
                  </a:lnTo>
                  <a:lnTo>
                    <a:pt x="45" y="158"/>
                  </a:lnTo>
                  <a:lnTo>
                    <a:pt x="36" y="174"/>
                  </a:lnTo>
                  <a:lnTo>
                    <a:pt x="97" y="169"/>
                  </a:lnTo>
                  <a:lnTo>
                    <a:pt x="111" y="174"/>
                  </a:lnTo>
                  <a:lnTo>
                    <a:pt x="131" y="210"/>
                  </a:lnTo>
                  <a:lnTo>
                    <a:pt x="142" y="248"/>
                  </a:lnTo>
                  <a:lnTo>
                    <a:pt x="155" y="214"/>
                  </a:lnTo>
                  <a:lnTo>
                    <a:pt x="165" y="196"/>
                  </a:lnTo>
                  <a:lnTo>
                    <a:pt x="176" y="196"/>
                  </a:lnTo>
                  <a:lnTo>
                    <a:pt x="223" y="228"/>
                  </a:lnTo>
                  <a:lnTo>
                    <a:pt x="262" y="255"/>
                  </a:lnTo>
                  <a:lnTo>
                    <a:pt x="238" y="217"/>
                  </a:lnTo>
                  <a:lnTo>
                    <a:pt x="232" y="180"/>
                  </a:lnTo>
                  <a:lnTo>
                    <a:pt x="241" y="174"/>
                  </a:lnTo>
                  <a:lnTo>
                    <a:pt x="314" y="174"/>
                  </a:lnTo>
                  <a:lnTo>
                    <a:pt x="258" y="149"/>
                  </a:lnTo>
                  <a:lnTo>
                    <a:pt x="222" y="128"/>
                  </a:lnTo>
                  <a:lnTo>
                    <a:pt x="206" y="111"/>
                  </a:lnTo>
                  <a:lnTo>
                    <a:pt x="207" y="95"/>
                  </a:lnTo>
                  <a:lnTo>
                    <a:pt x="213" y="83"/>
                  </a:lnTo>
                  <a:lnTo>
                    <a:pt x="233" y="64"/>
                  </a:lnTo>
                  <a:lnTo>
                    <a:pt x="20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94"/>
            <p:cNvSpPr>
              <a:spLocks/>
            </p:cNvSpPr>
            <p:nvPr/>
          </p:nvSpPr>
          <p:spPr bwMode="auto">
            <a:xfrm>
              <a:off x="361" y="3076"/>
              <a:ext cx="150" cy="130"/>
            </a:xfrm>
            <a:custGeom>
              <a:avLst/>
              <a:gdLst/>
              <a:ahLst/>
              <a:cxnLst>
                <a:cxn ang="0">
                  <a:pos x="300" y="195"/>
                </a:cxn>
                <a:cxn ang="0">
                  <a:pos x="274" y="208"/>
                </a:cxn>
                <a:cxn ang="0">
                  <a:pos x="247" y="204"/>
                </a:cxn>
                <a:cxn ang="0">
                  <a:pos x="199" y="227"/>
                </a:cxn>
                <a:cxn ang="0">
                  <a:pos x="161" y="261"/>
                </a:cxn>
                <a:cxn ang="0">
                  <a:pos x="163" y="210"/>
                </a:cxn>
                <a:cxn ang="0">
                  <a:pos x="157" y="197"/>
                </a:cxn>
                <a:cxn ang="0">
                  <a:pos x="140" y="192"/>
                </a:cxn>
                <a:cxn ang="0">
                  <a:pos x="102" y="199"/>
                </a:cxn>
                <a:cxn ang="0">
                  <a:pos x="21" y="227"/>
                </a:cxn>
                <a:cxn ang="0">
                  <a:pos x="45" y="202"/>
                </a:cxn>
                <a:cxn ang="0">
                  <a:pos x="81" y="159"/>
                </a:cxn>
                <a:cxn ang="0">
                  <a:pos x="66" y="142"/>
                </a:cxn>
                <a:cxn ang="0">
                  <a:pos x="41" y="132"/>
                </a:cxn>
                <a:cxn ang="0">
                  <a:pos x="0" y="118"/>
                </a:cxn>
                <a:cxn ang="0">
                  <a:pos x="2" y="109"/>
                </a:cxn>
                <a:cxn ang="0">
                  <a:pos x="118" y="87"/>
                </a:cxn>
                <a:cxn ang="0">
                  <a:pos x="99" y="23"/>
                </a:cxn>
                <a:cxn ang="0">
                  <a:pos x="119" y="29"/>
                </a:cxn>
                <a:cxn ang="0">
                  <a:pos x="157" y="52"/>
                </a:cxn>
                <a:cxn ang="0">
                  <a:pos x="192" y="59"/>
                </a:cxn>
                <a:cxn ang="0">
                  <a:pos x="250" y="0"/>
                </a:cxn>
                <a:cxn ang="0">
                  <a:pos x="252" y="27"/>
                </a:cxn>
                <a:cxn ang="0">
                  <a:pos x="271" y="59"/>
                </a:cxn>
                <a:cxn ang="0">
                  <a:pos x="269" y="110"/>
                </a:cxn>
                <a:cxn ang="0">
                  <a:pos x="286" y="154"/>
                </a:cxn>
                <a:cxn ang="0">
                  <a:pos x="300" y="195"/>
                </a:cxn>
              </a:cxnLst>
              <a:rect l="0" t="0" r="r" b="b"/>
              <a:pathLst>
                <a:path w="300" h="261">
                  <a:moveTo>
                    <a:pt x="300" y="195"/>
                  </a:moveTo>
                  <a:lnTo>
                    <a:pt x="274" y="208"/>
                  </a:lnTo>
                  <a:lnTo>
                    <a:pt x="247" y="204"/>
                  </a:lnTo>
                  <a:lnTo>
                    <a:pt x="199" y="227"/>
                  </a:lnTo>
                  <a:lnTo>
                    <a:pt x="161" y="261"/>
                  </a:lnTo>
                  <a:lnTo>
                    <a:pt x="163" y="210"/>
                  </a:lnTo>
                  <a:lnTo>
                    <a:pt x="157" y="197"/>
                  </a:lnTo>
                  <a:lnTo>
                    <a:pt x="140" y="192"/>
                  </a:lnTo>
                  <a:lnTo>
                    <a:pt x="102" y="199"/>
                  </a:lnTo>
                  <a:lnTo>
                    <a:pt x="21" y="227"/>
                  </a:lnTo>
                  <a:lnTo>
                    <a:pt x="45" y="202"/>
                  </a:lnTo>
                  <a:lnTo>
                    <a:pt x="81" y="159"/>
                  </a:lnTo>
                  <a:lnTo>
                    <a:pt x="66" y="142"/>
                  </a:lnTo>
                  <a:lnTo>
                    <a:pt x="41" y="132"/>
                  </a:lnTo>
                  <a:lnTo>
                    <a:pt x="0" y="118"/>
                  </a:lnTo>
                  <a:lnTo>
                    <a:pt x="2" y="109"/>
                  </a:lnTo>
                  <a:lnTo>
                    <a:pt x="118" y="87"/>
                  </a:lnTo>
                  <a:lnTo>
                    <a:pt x="99" y="23"/>
                  </a:lnTo>
                  <a:lnTo>
                    <a:pt x="119" y="29"/>
                  </a:lnTo>
                  <a:lnTo>
                    <a:pt x="157" y="52"/>
                  </a:lnTo>
                  <a:lnTo>
                    <a:pt x="192" y="59"/>
                  </a:lnTo>
                  <a:lnTo>
                    <a:pt x="250" y="0"/>
                  </a:lnTo>
                  <a:lnTo>
                    <a:pt x="252" y="27"/>
                  </a:lnTo>
                  <a:lnTo>
                    <a:pt x="271" y="59"/>
                  </a:lnTo>
                  <a:lnTo>
                    <a:pt x="269" y="110"/>
                  </a:lnTo>
                  <a:lnTo>
                    <a:pt x="286" y="154"/>
                  </a:lnTo>
                  <a:lnTo>
                    <a:pt x="300" y="195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95"/>
            <p:cNvSpPr>
              <a:spLocks/>
            </p:cNvSpPr>
            <p:nvPr/>
          </p:nvSpPr>
          <p:spPr bwMode="auto">
            <a:xfrm>
              <a:off x="346" y="3070"/>
              <a:ext cx="163" cy="147"/>
            </a:xfrm>
            <a:custGeom>
              <a:avLst/>
              <a:gdLst/>
              <a:ahLst/>
              <a:cxnLst>
                <a:cxn ang="0">
                  <a:pos x="251" y="217"/>
                </a:cxn>
                <a:cxn ang="0">
                  <a:pos x="276" y="207"/>
                </a:cxn>
                <a:cxn ang="0">
                  <a:pos x="300" y="204"/>
                </a:cxn>
                <a:cxn ang="0">
                  <a:pos x="319" y="208"/>
                </a:cxn>
                <a:cxn ang="0">
                  <a:pos x="321" y="230"/>
                </a:cxn>
                <a:cxn ang="0">
                  <a:pos x="304" y="242"/>
                </a:cxn>
                <a:cxn ang="0">
                  <a:pos x="285" y="228"/>
                </a:cxn>
                <a:cxn ang="0">
                  <a:pos x="264" y="234"/>
                </a:cxn>
                <a:cxn ang="0">
                  <a:pos x="238" y="247"/>
                </a:cxn>
                <a:cxn ang="0">
                  <a:pos x="222" y="262"/>
                </a:cxn>
                <a:cxn ang="0">
                  <a:pos x="202" y="278"/>
                </a:cxn>
                <a:cxn ang="0">
                  <a:pos x="184" y="293"/>
                </a:cxn>
                <a:cxn ang="0">
                  <a:pos x="178" y="271"/>
                </a:cxn>
                <a:cxn ang="0">
                  <a:pos x="187" y="249"/>
                </a:cxn>
                <a:cxn ang="0">
                  <a:pos x="189" y="228"/>
                </a:cxn>
                <a:cxn ang="0">
                  <a:pos x="172" y="213"/>
                </a:cxn>
                <a:cxn ang="0">
                  <a:pos x="141" y="217"/>
                </a:cxn>
                <a:cxn ang="0">
                  <a:pos x="118" y="225"/>
                </a:cxn>
                <a:cxn ang="0">
                  <a:pos x="88" y="234"/>
                </a:cxn>
                <a:cxn ang="0">
                  <a:pos x="63" y="247"/>
                </a:cxn>
                <a:cxn ang="0">
                  <a:pos x="39" y="252"/>
                </a:cxn>
                <a:cxn ang="0">
                  <a:pos x="27" y="235"/>
                </a:cxn>
                <a:cxn ang="0">
                  <a:pos x="49" y="220"/>
                </a:cxn>
                <a:cxn ang="0">
                  <a:pos x="68" y="203"/>
                </a:cxn>
                <a:cxn ang="0">
                  <a:pos x="87" y="187"/>
                </a:cxn>
                <a:cxn ang="0">
                  <a:pos x="95" y="162"/>
                </a:cxn>
                <a:cxn ang="0">
                  <a:pos x="73" y="151"/>
                </a:cxn>
                <a:cxn ang="0">
                  <a:pos x="47" y="146"/>
                </a:cxn>
                <a:cxn ang="0">
                  <a:pos x="18" y="133"/>
                </a:cxn>
                <a:cxn ang="0">
                  <a:pos x="0" y="119"/>
                </a:cxn>
                <a:cxn ang="0">
                  <a:pos x="28" y="109"/>
                </a:cxn>
                <a:cxn ang="0">
                  <a:pos x="62" y="104"/>
                </a:cxn>
                <a:cxn ang="0">
                  <a:pos x="90" y="104"/>
                </a:cxn>
                <a:cxn ang="0">
                  <a:pos x="123" y="95"/>
                </a:cxn>
                <a:cxn ang="0">
                  <a:pos x="135" y="77"/>
                </a:cxn>
                <a:cxn ang="0">
                  <a:pos x="123" y="59"/>
                </a:cxn>
                <a:cxn ang="0">
                  <a:pos x="120" y="37"/>
                </a:cxn>
                <a:cxn ang="0">
                  <a:pos x="134" y="20"/>
                </a:cxn>
                <a:cxn ang="0">
                  <a:pos x="165" y="33"/>
                </a:cxn>
                <a:cxn ang="0">
                  <a:pos x="187" y="50"/>
                </a:cxn>
                <a:cxn ang="0">
                  <a:pos x="211" y="59"/>
                </a:cxn>
                <a:cxn ang="0">
                  <a:pos x="233" y="52"/>
                </a:cxn>
                <a:cxn ang="0">
                  <a:pos x="248" y="34"/>
                </a:cxn>
                <a:cxn ang="0">
                  <a:pos x="265" y="20"/>
                </a:cxn>
                <a:cxn ang="0">
                  <a:pos x="281" y="3"/>
                </a:cxn>
                <a:cxn ang="0">
                  <a:pos x="297" y="10"/>
                </a:cxn>
                <a:cxn ang="0">
                  <a:pos x="296" y="38"/>
                </a:cxn>
                <a:cxn ang="0">
                  <a:pos x="305" y="60"/>
                </a:cxn>
                <a:cxn ang="0">
                  <a:pos x="235" y="79"/>
                </a:cxn>
                <a:cxn ang="0">
                  <a:pos x="161" y="85"/>
                </a:cxn>
                <a:cxn ang="0">
                  <a:pos x="55" y="129"/>
                </a:cxn>
                <a:cxn ang="0">
                  <a:pos x="74" y="223"/>
                </a:cxn>
                <a:cxn ang="0">
                  <a:pos x="205" y="208"/>
                </a:cxn>
              </a:cxnLst>
              <a:rect l="0" t="0" r="r" b="b"/>
              <a:pathLst>
                <a:path w="327" h="293">
                  <a:moveTo>
                    <a:pt x="230" y="227"/>
                  </a:moveTo>
                  <a:lnTo>
                    <a:pt x="235" y="223"/>
                  </a:lnTo>
                  <a:lnTo>
                    <a:pt x="241" y="221"/>
                  </a:lnTo>
                  <a:lnTo>
                    <a:pt x="251" y="217"/>
                  </a:lnTo>
                  <a:lnTo>
                    <a:pt x="259" y="214"/>
                  </a:lnTo>
                  <a:lnTo>
                    <a:pt x="264" y="210"/>
                  </a:lnTo>
                  <a:lnTo>
                    <a:pt x="269" y="209"/>
                  </a:lnTo>
                  <a:lnTo>
                    <a:pt x="276" y="207"/>
                  </a:lnTo>
                  <a:lnTo>
                    <a:pt x="283" y="206"/>
                  </a:lnTo>
                  <a:lnTo>
                    <a:pt x="288" y="207"/>
                  </a:lnTo>
                  <a:lnTo>
                    <a:pt x="292" y="204"/>
                  </a:lnTo>
                  <a:lnTo>
                    <a:pt x="300" y="204"/>
                  </a:lnTo>
                  <a:lnTo>
                    <a:pt x="304" y="201"/>
                  </a:lnTo>
                  <a:lnTo>
                    <a:pt x="311" y="203"/>
                  </a:lnTo>
                  <a:lnTo>
                    <a:pt x="315" y="205"/>
                  </a:lnTo>
                  <a:lnTo>
                    <a:pt x="319" y="208"/>
                  </a:lnTo>
                  <a:lnTo>
                    <a:pt x="322" y="212"/>
                  </a:lnTo>
                  <a:lnTo>
                    <a:pt x="327" y="217"/>
                  </a:lnTo>
                  <a:lnTo>
                    <a:pt x="324" y="224"/>
                  </a:lnTo>
                  <a:lnTo>
                    <a:pt x="321" y="230"/>
                  </a:lnTo>
                  <a:lnTo>
                    <a:pt x="316" y="235"/>
                  </a:lnTo>
                  <a:lnTo>
                    <a:pt x="313" y="237"/>
                  </a:lnTo>
                  <a:lnTo>
                    <a:pt x="309" y="242"/>
                  </a:lnTo>
                  <a:lnTo>
                    <a:pt x="304" y="242"/>
                  </a:lnTo>
                  <a:lnTo>
                    <a:pt x="298" y="240"/>
                  </a:lnTo>
                  <a:lnTo>
                    <a:pt x="295" y="237"/>
                  </a:lnTo>
                  <a:lnTo>
                    <a:pt x="288" y="231"/>
                  </a:lnTo>
                  <a:lnTo>
                    <a:pt x="285" y="228"/>
                  </a:lnTo>
                  <a:lnTo>
                    <a:pt x="279" y="227"/>
                  </a:lnTo>
                  <a:lnTo>
                    <a:pt x="273" y="230"/>
                  </a:lnTo>
                  <a:lnTo>
                    <a:pt x="267" y="231"/>
                  </a:lnTo>
                  <a:lnTo>
                    <a:pt x="264" y="234"/>
                  </a:lnTo>
                  <a:lnTo>
                    <a:pt x="258" y="237"/>
                  </a:lnTo>
                  <a:lnTo>
                    <a:pt x="254" y="239"/>
                  </a:lnTo>
                  <a:lnTo>
                    <a:pt x="247" y="243"/>
                  </a:lnTo>
                  <a:lnTo>
                    <a:pt x="238" y="247"/>
                  </a:lnTo>
                  <a:lnTo>
                    <a:pt x="235" y="250"/>
                  </a:lnTo>
                  <a:lnTo>
                    <a:pt x="231" y="255"/>
                  </a:lnTo>
                  <a:lnTo>
                    <a:pt x="226" y="258"/>
                  </a:lnTo>
                  <a:lnTo>
                    <a:pt x="222" y="262"/>
                  </a:lnTo>
                  <a:lnTo>
                    <a:pt x="219" y="266"/>
                  </a:lnTo>
                  <a:lnTo>
                    <a:pt x="212" y="268"/>
                  </a:lnTo>
                  <a:lnTo>
                    <a:pt x="206" y="272"/>
                  </a:lnTo>
                  <a:lnTo>
                    <a:pt x="202" y="278"/>
                  </a:lnTo>
                  <a:lnTo>
                    <a:pt x="198" y="282"/>
                  </a:lnTo>
                  <a:lnTo>
                    <a:pt x="192" y="286"/>
                  </a:lnTo>
                  <a:lnTo>
                    <a:pt x="188" y="290"/>
                  </a:lnTo>
                  <a:lnTo>
                    <a:pt x="184" y="293"/>
                  </a:lnTo>
                  <a:lnTo>
                    <a:pt x="177" y="290"/>
                  </a:lnTo>
                  <a:lnTo>
                    <a:pt x="173" y="285"/>
                  </a:lnTo>
                  <a:lnTo>
                    <a:pt x="178" y="280"/>
                  </a:lnTo>
                  <a:lnTo>
                    <a:pt x="178" y="271"/>
                  </a:lnTo>
                  <a:lnTo>
                    <a:pt x="182" y="269"/>
                  </a:lnTo>
                  <a:lnTo>
                    <a:pt x="184" y="261"/>
                  </a:lnTo>
                  <a:lnTo>
                    <a:pt x="187" y="256"/>
                  </a:lnTo>
                  <a:lnTo>
                    <a:pt x="187" y="249"/>
                  </a:lnTo>
                  <a:lnTo>
                    <a:pt x="186" y="242"/>
                  </a:lnTo>
                  <a:lnTo>
                    <a:pt x="188" y="239"/>
                  </a:lnTo>
                  <a:lnTo>
                    <a:pt x="187" y="231"/>
                  </a:lnTo>
                  <a:lnTo>
                    <a:pt x="189" y="228"/>
                  </a:lnTo>
                  <a:lnTo>
                    <a:pt x="187" y="223"/>
                  </a:lnTo>
                  <a:lnTo>
                    <a:pt x="184" y="218"/>
                  </a:lnTo>
                  <a:lnTo>
                    <a:pt x="178" y="214"/>
                  </a:lnTo>
                  <a:lnTo>
                    <a:pt x="172" y="213"/>
                  </a:lnTo>
                  <a:lnTo>
                    <a:pt x="165" y="214"/>
                  </a:lnTo>
                  <a:lnTo>
                    <a:pt x="157" y="214"/>
                  </a:lnTo>
                  <a:lnTo>
                    <a:pt x="150" y="215"/>
                  </a:lnTo>
                  <a:lnTo>
                    <a:pt x="141" y="217"/>
                  </a:lnTo>
                  <a:lnTo>
                    <a:pt x="135" y="219"/>
                  </a:lnTo>
                  <a:lnTo>
                    <a:pt x="128" y="221"/>
                  </a:lnTo>
                  <a:lnTo>
                    <a:pt x="123" y="221"/>
                  </a:lnTo>
                  <a:lnTo>
                    <a:pt x="118" y="225"/>
                  </a:lnTo>
                  <a:lnTo>
                    <a:pt x="107" y="229"/>
                  </a:lnTo>
                  <a:lnTo>
                    <a:pt x="102" y="230"/>
                  </a:lnTo>
                  <a:lnTo>
                    <a:pt x="95" y="232"/>
                  </a:lnTo>
                  <a:lnTo>
                    <a:pt x="88" y="234"/>
                  </a:lnTo>
                  <a:lnTo>
                    <a:pt x="81" y="237"/>
                  </a:lnTo>
                  <a:lnTo>
                    <a:pt x="76" y="240"/>
                  </a:lnTo>
                  <a:lnTo>
                    <a:pt x="68" y="245"/>
                  </a:lnTo>
                  <a:lnTo>
                    <a:pt x="63" y="247"/>
                  </a:lnTo>
                  <a:lnTo>
                    <a:pt x="58" y="248"/>
                  </a:lnTo>
                  <a:lnTo>
                    <a:pt x="50" y="250"/>
                  </a:lnTo>
                  <a:lnTo>
                    <a:pt x="44" y="251"/>
                  </a:lnTo>
                  <a:lnTo>
                    <a:pt x="39" y="252"/>
                  </a:lnTo>
                  <a:lnTo>
                    <a:pt x="32" y="249"/>
                  </a:lnTo>
                  <a:lnTo>
                    <a:pt x="29" y="246"/>
                  </a:lnTo>
                  <a:lnTo>
                    <a:pt x="26" y="242"/>
                  </a:lnTo>
                  <a:lnTo>
                    <a:pt x="27" y="235"/>
                  </a:lnTo>
                  <a:lnTo>
                    <a:pt x="31" y="229"/>
                  </a:lnTo>
                  <a:lnTo>
                    <a:pt x="34" y="226"/>
                  </a:lnTo>
                  <a:lnTo>
                    <a:pt x="42" y="225"/>
                  </a:lnTo>
                  <a:lnTo>
                    <a:pt x="49" y="220"/>
                  </a:lnTo>
                  <a:lnTo>
                    <a:pt x="54" y="215"/>
                  </a:lnTo>
                  <a:lnTo>
                    <a:pt x="58" y="212"/>
                  </a:lnTo>
                  <a:lnTo>
                    <a:pt x="64" y="206"/>
                  </a:lnTo>
                  <a:lnTo>
                    <a:pt x="68" y="203"/>
                  </a:lnTo>
                  <a:lnTo>
                    <a:pt x="74" y="199"/>
                  </a:lnTo>
                  <a:lnTo>
                    <a:pt x="77" y="196"/>
                  </a:lnTo>
                  <a:lnTo>
                    <a:pt x="82" y="192"/>
                  </a:lnTo>
                  <a:lnTo>
                    <a:pt x="87" y="187"/>
                  </a:lnTo>
                  <a:lnTo>
                    <a:pt x="92" y="183"/>
                  </a:lnTo>
                  <a:lnTo>
                    <a:pt x="95" y="177"/>
                  </a:lnTo>
                  <a:lnTo>
                    <a:pt x="95" y="171"/>
                  </a:lnTo>
                  <a:lnTo>
                    <a:pt x="95" y="162"/>
                  </a:lnTo>
                  <a:lnTo>
                    <a:pt x="92" y="159"/>
                  </a:lnTo>
                  <a:lnTo>
                    <a:pt x="87" y="154"/>
                  </a:lnTo>
                  <a:lnTo>
                    <a:pt x="82" y="152"/>
                  </a:lnTo>
                  <a:lnTo>
                    <a:pt x="73" y="151"/>
                  </a:lnTo>
                  <a:lnTo>
                    <a:pt x="66" y="152"/>
                  </a:lnTo>
                  <a:lnTo>
                    <a:pt x="58" y="151"/>
                  </a:lnTo>
                  <a:lnTo>
                    <a:pt x="50" y="149"/>
                  </a:lnTo>
                  <a:lnTo>
                    <a:pt x="47" y="146"/>
                  </a:lnTo>
                  <a:lnTo>
                    <a:pt x="39" y="144"/>
                  </a:lnTo>
                  <a:lnTo>
                    <a:pt x="32" y="141"/>
                  </a:lnTo>
                  <a:lnTo>
                    <a:pt x="26" y="138"/>
                  </a:lnTo>
                  <a:lnTo>
                    <a:pt x="18" y="133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4" y="122"/>
                  </a:lnTo>
                  <a:lnTo>
                    <a:pt x="0" y="119"/>
                  </a:lnTo>
                  <a:lnTo>
                    <a:pt x="6" y="115"/>
                  </a:lnTo>
                  <a:lnTo>
                    <a:pt x="12" y="112"/>
                  </a:lnTo>
                  <a:lnTo>
                    <a:pt x="20" y="110"/>
                  </a:lnTo>
                  <a:lnTo>
                    <a:pt x="28" y="109"/>
                  </a:lnTo>
                  <a:lnTo>
                    <a:pt x="40" y="108"/>
                  </a:lnTo>
                  <a:lnTo>
                    <a:pt x="45" y="107"/>
                  </a:lnTo>
                  <a:lnTo>
                    <a:pt x="55" y="106"/>
                  </a:lnTo>
                  <a:lnTo>
                    <a:pt x="62" y="104"/>
                  </a:lnTo>
                  <a:lnTo>
                    <a:pt x="68" y="105"/>
                  </a:lnTo>
                  <a:lnTo>
                    <a:pt x="75" y="103"/>
                  </a:lnTo>
                  <a:lnTo>
                    <a:pt x="84" y="103"/>
                  </a:lnTo>
                  <a:lnTo>
                    <a:pt x="90" y="104"/>
                  </a:lnTo>
                  <a:lnTo>
                    <a:pt x="96" y="101"/>
                  </a:lnTo>
                  <a:lnTo>
                    <a:pt x="106" y="100"/>
                  </a:lnTo>
                  <a:lnTo>
                    <a:pt x="116" y="97"/>
                  </a:lnTo>
                  <a:lnTo>
                    <a:pt x="123" y="95"/>
                  </a:lnTo>
                  <a:lnTo>
                    <a:pt x="129" y="93"/>
                  </a:lnTo>
                  <a:lnTo>
                    <a:pt x="133" y="88"/>
                  </a:lnTo>
                  <a:lnTo>
                    <a:pt x="136" y="83"/>
                  </a:lnTo>
                  <a:lnTo>
                    <a:pt x="135" y="77"/>
                  </a:lnTo>
                  <a:lnTo>
                    <a:pt x="131" y="73"/>
                  </a:lnTo>
                  <a:lnTo>
                    <a:pt x="129" y="70"/>
                  </a:lnTo>
                  <a:lnTo>
                    <a:pt x="126" y="63"/>
                  </a:lnTo>
                  <a:lnTo>
                    <a:pt x="123" y="59"/>
                  </a:lnTo>
                  <a:lnTo>
                    <a:pt x="124" y="50"/>
                  </a:lnTo>
                  <a:lnTo>
                    <a:pt x="120" y="46"/>
                  </a:lnTo>
                  <a:lnTo>
                    <a:pt x="118" y="42"/>
                  </a:lnTo>
                  <a:lnTo>
                    <a:pt x="120" y="37"/>
                  </a:lnTo>
                  <a:lnTo>
                    <a:pt x="119" y="29"/>
                  </a:lnTo>
                  <a:lnTo>
                    <a:pt x="120" y="22"/>
                  </a:lnTo>
                  <a:lnTo>
                    <a:pt x="127" y="20"/>
                  </a:lnTo>
                  <a:lnTo>
                    <a:pt x="134" y="20"/>
                  </a:lnTo>
                  <a:lnTo>
                    <a:pt x="140" y="22"/>
                  </a:lnTo>
                  <a:lnTo>
                    <a:pt x="151" y="26"/>
                  </a:lnTo>
                  <a:lnTo>
                    <a:pt x="157" y="30"/>
                  </a:lnTo>
                  <a:lnTo>
                    <a:pt x="165" y="33"/>
                  </a:lnTo>
                  <a:lnTo>
                    <a:pt x="170" y="40"/>
                  </a:lnTo>
                  <a:lnTo>
                    <a:pt x="176" y="45"/>
                  </a:lnTo>
                  <a:lnTo>
                    <a:pt x="183" y="46"/>
                  </a:lnTo>
                  <a:lnTo>
                    <a:pt x="187" y="50"/>
                  </a:lnTo>
                  <a:lnTo>
                    <a:pt x="192" y="53"/>
                  </a:lnTo>
                  <a:lnTo>
                    <a:pt x="199" y="56"/>
                  </a:lnTo>
                  <a:lnTo>
                    <a:pt x="204" y="57"/>
                  </a:lnTo>
                  <a:lnTo>
                    <a:pt x="211" y="59"/>
                  </a:lnTo>
                  <a:lnTo>
                    <a:pt x="219" y="62"/>
                  </a:lnTo>
                  <a:lnTo>
                    <a:pt x="224" y="57"/>
                  </a:lnTo>
                  <a:lnTo>
                    <a:pt x="230" y="57"/>
                  </a:lnTo>
                  <a:lnTo>
                    <a:pt x="233" y="52"/>
                  </a:lnTo>
                  <a:lnTo>
                    <a:pt x="236" y="49"/>
                  </a:lnTo>
                  <a:lnTo>
                    <a:pt x="240" y="45"/>
                  </a:lnTo>
                  <a:lnTo>
                    <a:pt x="243" y="39"/>
                  </a:lnTo>
                  <a:lnTo>
                    <a:pt x="248" y="34"/>
                  </a:lnTo>
                  <a:lnTo>
                    <a:pt x="252" y="31"/>
                  </a:lnTo>
                  <a:lnTo>
                    <a:pt x="257" y="27"/>
                  </a:lnTo>
                  <a:lnTo>
                    <a:pt x="262" y="23"/>
                  </a:lnTo>
                  <a:lnTo>
                    <a:pt x="265" y="20"/>
                  </a:lnTo>
                  <a:lnTo>
                    <a:pt x="268" y="16"/>
                  </a:lnTo>
                  <a:lnTo>
                    <a:pt x="274" y="9"/>
                  </a:lnTo>
                  <a:lnTo>
                    <a:pt x="277" y="6"/>
                  </a:lnTo>
                  <a:lnTo>
                    <a:pt x="281" y="3"/>
                  </a:lnTo>
                  <a:lnTo>
                    <a:pt x="287" y="1"/>
                  </a:lnTo>
                  <a:lnTo>
                    <a:pt x="294" y="0"/>
                  </a:lnTo>
                  <a:lnTo>
                    <a:pt x="296" y="5"/>
                  </a:lnTo>
                  <a:lnTo>
                    <a:pt x="297" y="10"/>
                  </a:lnTo>
                  <a:lnTo>
                    <a:pt x="296" y="17"/>
                  </a:lnTo>
                  <a:lnTo>
                    <a:pt x="296" y="23"/>
                  </a:lnTo>
                  <a:lnTo>
                    <a:pt x="295" y="29"/>
                  </a:lnTo>
                  <a:lnTo>
                    <a:pt x="296" y="38"/>
                  </a:lnTo>
                  <a:lnTo>
                    <a:pt x="298" y="42"/>
                  </a:lnTo>
                  <a:lnTo>
                    <a:pt x="300" y="49"/>
                  </a:lnTo>
                  <a:lnTo>
                    <a:pt x="304" y="52"/>
                  </a:lnTo>
                  <a:lnTo>
                    <a:pt x="305" y="60"/>
                  </a:lnTo>
                  <a:lnTo>
                    <a:pt x="304" y="94"/>
                  </a:lnTo>
                  <a:lnTo>
                    <a:pt x="280" y="51"/>
                  </a:lnTo>
                  <a:lnTo>
                    <a:pt x="277" y="34"/>
                  </a:lnTo>
                  <a:lnTo>
                    <a:pt x="235" y="79"/>
                  </a:lnTo>
                  <a:lnTo>
                    <a:pt x="222" y="85"/>
                  </a:lnTo>
                  <a:lnTo>
                    <a:pt x="183" y="72"/>
                  </a:lnTo>
                  <a:lnTo>
                    <a:pt x="149" y="51"/>
                  </a:lnTo>
                  <a:lnTo>
                    <a:pt x="161" y="85"/>
                  </a:lnTo>
                  <a:lnTo>
                    <a:pt x="167" y="105"/>
                  </a:lnTo>
                  <a:lnTo>
                    <a:pt x="159" y="112"/>
                  </a:lnTo>
                  <a:lnTo>
                    <a:pt x="102" y="121"/>
                  </a:lnTo>
                  <a:lnTo>
                    <a:pt x="55" y="129"/>
                  </a:lnTo>
                  <a:lnTo>
                    <a:pt x="100" y="140"/>
                  </a:lnTo>
                  <a:lnTo>
                    <a:pt x="128" y="163"/>
                  </a:lnTo>
                  <a:lnTo>
                    <a:pt x="127" y="174"/>
                  </a:lnTo>
                  <a:lnTo>
                    <a:pt x="74" y="223"/>
                  </a:lnTo>
                  <a:lnTo>
                    <a:pt x="130" y="204"/>
                  </a:lnTo>
                  <a:lnTo>
                    <a:pt x="170" y="193"/>
                  </a:lnTo>
                  <a:lnTo>
                    <a:pt x="195" y="195"/>
                  </a:lnTo>
                  <a:lnTo>
                    <a:pt x="205" y="208"/>
                  </a:lnTo>
                  <a:lnTo>
                    <a:pt x="208" y="220"/>
                  </a:lnTo>
                  <a:lnTo>
                    <a:pt x="206" y="250"/>
                  </a:lnTo>
                  <a:lnTo>
                    <a:pt x="230" y="2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96"/>
            <p:cNvSpPr>
              <a:spLocks/>
            </p:cNvSpPr>
            <p:nvPr/>
          </p:nvSpPr>
          <p:spPr bwMode="auto">
            <a:xfrm>
              <a:off x="491" y="2989"/>
              <a:ext cx="258" cy="241"/>
            </a:xfrm>
            <a:custGeom>
              <a:avLst/>
              <a:gdLst/>
              <a:ahLst/>
              <a:cxnLst>
                <a:cxn ang="0">
                  <a:pos x="321" y="47"/>
                </a:cxn>
                <a:cxn ang="0">
                  <a:pos x="404" y="66"/>
                </a:cxn>
                <a:cxn ang="0">
                  <a:pos x="472" y="118"/>
                </a:cxn>
                <a:cxn ang="0">
                  <a:pos x="509" y="192"/>
                </a:cxn>
                <a:cxn ang="0">
                  <a:pos x="512" y="293"/>
                </a:cxn>
                <a:cxn ang="0">
                  <a:pos x="475" y="390"/>
                </a:cxn>
                <a:cxn ang="0">
                  <a:pos x="396" y="465"/>
                </a:cxn>
                <a:cxn ang="0">
                  <a:pos x="325" y="483"/>
                </a:cxn>
                <a:cxn ang="0">
                  <a:pos x="273" y="462"/>
                </a:cxn>
                <a:cxn ang="0">
                  <a:pos x="205" y="461"/>
                </a:cxn>
                <a:cxn ang="0">
                  <a:pos x="164" y="451"/>
                </a:cxn>
                <a:cxn ang="0">
                  <a:pos x="85" y="440"/>
                </a:cxn>
                <a:cxn ang="0">
                  <a:pos x="54" y="418"/>
                </a:cxn>
                <a:cxn ang="0">
                  <a:pos x="10" y="336"/>
                </a:cxn>
                <a:cxn ang="0">
                  <a:pos x="0" y="227"/>
                </a:cxn>
                <a:cxn ang="0">
                  <a:pos x="0" y="169"/>
                </a:cxn>
                <a:cxn ang="0">
                  <a:pos x="36" y="73"/>
                </a:cxn>
                <a:cxn ang="0">
                  <a:pos x="113" y="16"/>
                </a:cxn>
                <a:cxn ang="0">
                  <a:pos x="198" y="0"/>
                </a:cxn>
                <a:cxn ang="0">
                  <a:pos x="256" y="31"/>
                </a:cxn>
                <a:cxn ang="0">
                  <a:pos x="257" y="62"/>
                </a:cxn>
                <a:cxn ang="0">
                  <a:pos x="220" y="36"/>
                </a:cxn>
                <a:cxn ang="0">
                  <a:pos x="134" y="31"/>
                </a:cxn>
                <a:cxn ang="0">
                  <a:pos x="44" y="97"/>
                </a:cxn>
                <a:cxn ang="0">
                  <a:pos x="22" y="196"/>
                </a:cxn>
                <a:cxn ang="0">
                  <a:pos x="22" y="250"/>
                </a:cxn>
                <a:cxn ang="0">
                  <a:pos x="36" y="345"/>
                </a:cxn>
                <a:cxn ang="0">
                  <a:pos x="63" y="393"/>
                </a:cxn>
                <a:cxn ang="0">
                  <a:pos x="124" y="428"/>
                </a:cxn>
                <a:cxn ang="0">
                  <a:pos x="191" y="428"/>
                </a:cxn>
                <a:cxn ang="0">
                  <a:pos x="230" y="448"/>
                </a:cxn>
                <a:cxn ang="0">
                  <a:pos x="295" y="433"/>
                </a:cxn>
                <a:cxn ang="0">
                  <a:pos x="319" y="458"/>
                </a:cxn>
                <a:cxn ang="0">
                  <a:pos x="400" y="440"/>
                </a:cxn>
                <a:cxn ang="0">
                  <a:pos x="475" y="352"/>
                </a:cxn>
                <a:cxn ang="0">
                  <a:pos x="494" y="239"/>
                </a:cxn>
                <a:cxn ang="0">
                  <a:pos x="462" y="134"/>
                </a:cxn>
                <a:cxn ang="0">
                  <a:pos x="382" y="80"/>
                </a:cxn>
                <a:cxn ang="0">
                  <a:pos x="294" y="72"/>
                </a:cxn>
                <a:cxn ang="0">
                  <a:pos x="269" y="60"/>
                </a:cxn>
              </a:cxnLst>
              <a:rect l="0" t="0" r="r" b="b"/>
              <a:pathLst>
                <a:path w="515" h="483">
                  <a:moveTo>
                    <a:pt x="285" y="50"/>
                  </a:moveTo>
                  <a:lnTo>
                    <a:pt x="321" y="47"/>
                  </a:lnTo>
                  <a:lnTo>
                    <a:pt x="369" y="55"/>
                  </a:lnTo>
                  <a:lnTo>
                    <a:pt x="404" y="66"/>
                  </a:lnTo>
                  <a:lnTo>
                    <a:pt x="440" y="90"/>
                  </a:lnTo>
                  <a:lnTo>
                    <a:pt x="472" y="118"/>
                  </a:lnTo>
                  <a:lnTo>
                    <a:pt x="496" y="158"/>
                  </a:lnTo>
                  <a:lnTo>
                    <a:pt x="509" y="192"/>
                  </a:lnTo>
                  <a:lnTo>
                    <a:pt x="515" y="234"/>
                  </a:lnTo>
                  <a:lnTo>
                    <a:pt x="512" y="293"/>
                  </a:lnTo>
                  <a:lnTo>
                    <a:pt x="499" y="352"/>
                  </a:lnTo>
                  <a:lnTo>
                    <a:pt x="475" y="390"/>
                  </a:lnTo>
                  <a:lnTo>
                    <a:pt x="437" y="433"/>
                  </a:lnTo>
                  <a:lnTo>
                    <a:pt x="396" y="465"/>
                  </a:lnTo>
                  <a:lnTo>
                    <a:pt x="360" y="478"/>
                  </a:lnTo>
                  <a:lnTo>
                    <a:pt x="325" y="483"/>
                  </a:lnTo>
                  <a:lnTo>
                    <a:pt x="288" y="474"/>
                  </a:lnTo>
                  <a:lnTo>
                    <a:pt x="273" y="462"/>
                  </a:lnTo>
                  <a:lnTo>
                    <a:pt x="233" y="465"/>
                  </a:lnTo>
                  <a:lnTo>
                    <a:pt x="205" y="461"/>
                  </a:lnTo>
                  <a:lnTo>
                    <a:pt x="188" y="452"/>
                  </a:lnTo>
                  <a:lnTo>
                    <a:pt x="164" y="451"/>
                  </a:lnTo>
                  <a:lnTo>
                    <a:pt x="117" y="448"/>
                  </a:lnTo>
                  <a:lnTo>
                    <a:pt x="85" y="440"/>
                  </a:lnTo>
                  <a:lnTo>
                    <a:pt x="79" y="437"/>
                  </a:lnTo>
                  <a:lnTo>
                    <a:pt x="54" y="418"/>
                  </a:lnTo>
                  <a:lnTo>
                    <a:pt x="25" y="382"/>
                  </a:lnTo>
                  <a:lnTo>
                    <a:pt x="10" y="336"/>
                  </a:lnTo>
                  <a:lnTo>
                    <a:pt x="1" y="283"/>
                  </a:lnTo>
                  <a:lnTo>
                    <a:pt x="0" y="227"/>
                  </a:lnTo>
                  <a:lnTo>
                    <a:pt x="1" y="164"/>
                  </a:lnTo>
                  <a:lnTo>
                    <a:pt x="0" y="169"/>
                  </a:lnTo>
                  <a:lnTo>
                    <a:pt x="14" y="117"/>
                  </a:lnTo>
                  <a:lnTo>
                    <a:pt x="36" y="73"/>
                  </a:lnTo>
                  <a:lnTo>
                    <a:pt x="72" y="42"/>
                  </a:lnTo>
                  <a:lnTo>
                    <a:pt x="113" y="16"/>
                  </a:lnTo>
                  <a:lnTo>
                    <a:pt x="154" y="3"/>
                  </a:lnTo>
                  <a:lnTo>
                    <a:pt x="198" y="0"/>
                  </a:lnTo>
                  <a:lnTo>
                    <a:pt x="230" y="15"/>
                  </a:lnTo>
                  <a:lnTo>
                    <a:pt x="256" y="31"/>
                  </a:lnTo>
                  <a:lnTo>
                    <a:pt x="266" y="50"/>
                  </a:lnTo>
                  <a:lnTo>
                    <a:pt x="257" y="62"/>
                  </a:lnTo>
                  <a:lnTo>
                    <a:pt x="241" y="60"/>
                  </a:lnTo>
                  <a:lnTo>
                    <a:pt x="220" y="36"/>
                  </a:lnTo>
                  <a:lnTo>
                    <a:pt x="181" y="25"/>
                  </a:lnTo>
                  <a:lnTo>
                    <a:pt x="134" y="31"/>
                  </a:lnTo>
                  <a:lnTo>
                    <a:pt x="82" y="56"/>
                  </a:lnTo>
                  <a:lnTo>
                    <a:pt x="44" y="97"/>
                  </a:lnTo>
                  <a:lnTo>
                    <a:pt x="28" y="143"/>
                  </a:lnTo>
                  <a:lnTo>
                    <a:pt x="22" y="196"/>
                  </a:lnTo>
                  <a:lnTo>
                    <a:pt x="21" y="202"/>
                  </a:lnTo>
                  <a:lnTo>
                    <a:pt x="22" y="250"/>
                  </a:lnTo>
                  <a:lnTo>
                    <a:pt x="28" y="302"/>
                  </a:lnTo>
                  <a:lnTo>
                    <a:pt x="36" y="345"/>
                  </a:lnTo>
                  <a:lnTo>
                    <a:pt x="49" y="377"/>
                  </a:lnTo>
                  <a:lnTo>
                    <a:pt x="63" y="393"/>
                  </a:lnTo>
                  <a:lnTo>
                    <a:pt x="93" y="417"/>
                  </a:lnTo>
                  <a:lnTo>
                    <a:pt x="124" y="428"/>
                  </a:lnTo>
                  <a:lnTo>
                    <a:pt x="165" y="428"/>
                  </a:lnTo>
                  <a:lnTo>
                    <a:pt x="191" y="428"/>
                  </a:lnTo>
                  <a:lnTo>
                    <a:pt x="205" y="441"/>
                  </a:lnTo>
                  <a:lnTo>
                    <a:pt x="230" y="448"/>
                  </a:lnTo>
                  <a:lnTo>
                    <a:pt x="271" y="436"/>
                  </a:lnTo>
                  <a:lnTo>
                    <a:pt x="295" y="433"/>
                  </a:lnTo>
                  <a:lnTo>
                    <a:pt x="297" y="447"/>
                  </a:lnTo>
                  <a:lnTo>
                    <a:pt x="319" y="458"/>
                  </a:lnTo>
                  <a:lnTo>
                    <a:pt x="352" y="461"/>
                  </a:lnTo>
                  <a:lnTo>
                    <a:pt x="400" y="440"/>
                  </a:lnTo>
                  <a:lnTo>
                    <a:pt x="440" y="405"/>
                  </a:lnTo>
                  <a:lnTo>
                    <a:pt x="475" y="352"/>
                  </a:lnTo>
                  <a:lnTo>
                    <a:pt x="491" y="299"/>
                  </a:lnTo>
                  <a:lnTo>
                    <a:pt x="494" y="239"/>
                  </a:lnTo>
                  <a:lnTo>
                    <a:pt x="484" y="181"/>
                  </a:lnTo>
                  <a:lnTo>
                    <a:pt x="462" y="134"/>
                  </a:lnTo>
                  <a:lnTo>
                    <a:pt x="424" y="103"/>
                  </a:lnTo>
                  <a:lnTo>
                    <a:pt x="382" y="80"/>
                  </a:lnTo>
                  <a:lnTo>
                    <a:pt x="331" y="70"/>
                  </a:lnTo>
                  <a:lnTo>
                    <a:pt x="294" y="72"/>
                  </a:lnTo>
                  <a:lnTo>
                    <a:pt x="273" y="77"/>
                  </a:lnTo>
                  <a:lnTo>
                    <a:pt x="269" y="60"/>
                  </a:lnTo>
                  <a:lnTo>
                    <a:pt x="285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205"/>
          <p:cNvGrpSpPr>
            <a:grpSpLocks/>
          </p:cNvGrpSpPr>
          <p:nvPr/>
        </p:nvGrpSpPr>
        <p:grpSpPr bwMode="auto">
          <a:xfrm>
            <a:off x="7812360" y="2852936"/>
            <a:ext cx="788202" cy="570149"/>
            <a:chOff x="3570" y="2060"/>
            <a:chExt cx="789" cy="705"/>
          </a:xfrm>
        </p:grpSpPr>
        <p:sp>
          <p:nvSpPr>
            <p:cNvPr id="71" name="Freeform 206"/>
            <p:cNvSpPr>
              <a:spLocks/>
            </p:cNvSpPr>
            <p:nvPr/>
          </p:nvSpPr>
          <p:spPr bwMode="auto">
            <a:xfrm>
              <a:off x="3572" y="2060"/>
              <a:ext cx="787" cy="528"/>
            </a:xfrm>
            <a:custGeom>
              <a:avLst/>
              <a:gdLst/>
              <a:ahLst/>
              <a:cxnLst>
                <a:cxn ang="0">
                  <a:pos x="1295" y="16"/>
                </a:cxn>
                <a:cxn ang="0">
                  <a:pos x="1243" y="40"/>
                </a:cxn>
                <a:cxn ang="0">
                  <a:pos x="1191" y="141"/>
                </a:cxn>
                <a:cxn ang="0">
                  <a:pos x="1094" y="212"/>
                </a:cxn>
                <a:cxn ang="0">
                  <a:pos x="968" y="228"/>
                </a:cxn>
                <a:cxn ang="0">
                  <a:pos x="871" y="275"/>
                </a:cxn>
                <a:cxn ang="0">
                  <a:pos x="789" y="369"/>
                </a:cxn>
                <a:cxn ang="0">
                  <a:pos x="841" y="518"/>
                </a:cxn>
                <a:cxn ang="0">
                  <a:pos x="624" y="597"/>
                </a:cxn>
                <a:cxn ang="0">
                  <a:pos x="595" y="786"/>
                </a:cxn>
                <a:cxn ang="0">
                  <a:pos x="543" y="951"/>
                </a:cxn>
                <a:cxn ang="0">
                  <a:pos x="431" y="1037"/>
                </a:cxn>
                <a:cxn ang="0">
                  <a:pos x="372" y="1194"/>
                </a:cxn>
                <a:cxn ang="0">
                  <a:pos x="230" y="1257"/>
                </a:cxn>
                <a:cxn ang="0">
                  <a:pos x="59" y="1359"/>
                </a:cxn>
                <a:cxn ang="0">
                  <a:pos x="29" y="1477"/>
                </a:cxn>
                <a:cxn ang="0">
                  <a:pos x="111" y="1586"/>
                </a:cxn>
                <a:cxn ang="0">
                  <a:pos x="238" y="1704"/>
                </a:cxn>
                <a:cxn ang="0">
                  <a:pos x="364" y="1665"/>
                </a:cxn>
                <a:cxn ang="0">
                  <a:pos x="513" y="1610"/>
                </a:cxn>
                <a:cxn ang="0">
                  <a:pos x="706" y="1571"/>
                </a:cxn>
                <a:cxn ang="0">
                  <a:pos x="901" y="1445"/>
                </a:cxn>
                <a:cxn ang="0">
                  <a:pos x="938" y="1586"/>
                </a:cxn>
                <a:cxn ang="0">
                  <a:pos x="758" y="1633"/>
                </a:cxn>
                <a:cxn ang="0">
                  <a:pos x="617" y="1751"/>
                </a:cxn>
                <a:cxn ang="0">
                  <a:pos x="639" y="1924"/>
                </a:cxn>
                <a:cxn ang="0">
                  <a:pos x="691" y="2034"/>
                </a:cxn>
                <a:cxn ang="0">
                  <a:pos x="849" y="2073"/>
                </a:cxn>
                <a:cxn ang="0">
                  <a:pos x="1050" y="2073"/>
                </a:cxn>
                <a:cxn ang="0">
                  <a:pos x="983" y="1869"/>
                </a:cxn>
                <a:cxn ang="0">
                  <a:pos x="1079" y="1743"/>
                </a:cxn>
                <a:cxn ang="0">
                  <a:pos x="1206" y="1877"/>
                </a:cxn>
                <a:cxn ang="0">
                  <a:pos x="1288" y="1743"/>
                </a:cxn>
                <a:cxn ang="0">
                  <a:pos x="1399" y="1633"/>
                </a:cxn>
                <a:cxn ang="0">
                  <a:pos x="1451" y="1422"/>
                </a:cxn>
                <a:cxn ang="0">
                  <a:pos x="1473" y="1602"/>
                </a:cxn>
                <a:cxn ang="0">
                  <a:pos x="1526" y="1751"/>
                </a:cxn>
                <a:cxn ang="0">
                  <a:pos x="1630" y="1837"/>
                </a:cxn>
                <a:cxn ang="0">
                  <a:pos x="1756" y="1955"/>
                </a:cxn>
                <a:cxn ang="0">
                  <a:pos x="1912" y="2065"/>
                </a:cxn>
                <a:cxn ang="0">
                  <a:pos x="2106" y="2057"/>
                </a:cxn>
                <a:cxn ang="0">
                  <a:pos x="2202" y="1916"/>
                </a:cxn>
                <a:cxn ang="0">
                  <a:pos x="2382" y="1885"/>
                </a:cxn>
                <a:cxn ang="0">
                  <a:pos x="2412" y="1641"/>
                </a:cxn>
                <a:cxn ang="0">
                  <a:pos x="2306" y="1539"/>
                </a:cxn>
                <a:cxn ang="0">
                  <a:pos x="2568" y="1547"/>
                </a:cxn>
                <a:cxn ang="0">
                  <a:pos x="2776" y="1735"/>
                </a:cxn>
                <a:cxn ang="0">
                  <a:pos x="2999" y="1798"/>
                </a:cxn>
                <a:cxn ang="0">
                  <a:pos x="3103" y="1547"/>
                </a:cxn>
                <a:cxn ang="0">
                  <a:pos x="3022" y="1304"/>
                </a:cxn>
                <a:cxn ang="0">
                  <a:pos x="2843" y="1123"/>
                </a:cxn>
                <a:cxn ang="0">
                  <a:pos x="2665" y="1076"/>
                </a:cxn>
                <a:cxn ang="0">
                  <a:pos x="2642" y="896"/>
                </a:cxn>
                <a:cxn ang="0">
                  <a:pos x="2627" y="747"/>
                </a:cxn>
                <a:cxn ang="0">
                  <a:pos x="2494" y="573"/>
                </a:cxn>
                <a:cxn ang="0">
                  <a:pos x="2442" y="283"/>
                </a:cxn>
                <a:cxn ang="0">
                  <a:pos x="2277" y="212"/>
                </a:cxn>
                <a:cxn ang="0">
                  <a:pos x="2039" y="79"/>
                </a:cxn>
                <a:cxn ang="0">
                  <a:pos x="1845" y="0"/>
                </a:cxn>
                <a:cxn ang="0">
                  <a:pos x="1682" y="118"/>
                </a:cxn>
                <a:cxn ang="0">
                  <a:pos x="1488" y="40"/>
                </a:cxn>
              </a:cxnLst>
              <a:rect l="0" t="0" r="r" b="b"/>
              <a:pathLst>
                <a:path w="3148" h="2112">
                  <a:moveTo>
                    <a:pt x="1399" y="79"/>
                  </a:moveTo>
                  <a:lnTo>
                    <a:pt x="1354" y="40"/>
                  </a:lnTo>
                  <a:lnTo>
                    <a:pt x="1295" y="16"/>
                  </a:lnTo>
                  <a:lnTo>
                    <a:pt x="1243" y="16"/>
                  </a:lnTo>
                  <a:lnTo>
                    <a:pt x="1265" y="32"/>
                  </a:lnTo>
                  <a:lnTo>
                    <a:pt x="1243" y="40"/>
                  </a:lnTo>
                  <a:lnTo>
                    <a:pt x="1183" y="79"/>
                  </a:lnTo>
                  <a:lnTo>
                    <a:pt x="1183" y="110"/>
                  </a:lnTo>
                  <a:lnTo>
                    <a:pt x="1191" y="141"/>
                  </a:lnTo>
                  <a:lnTo>
                    <a:pt x="1146" y="165"/>
                  </a:lnTo>
                  <a:lnTo>
                    <a:pt x="1131" y="196"/>
                  </a:lnTo>
                  <a:lnTo>
                    <a:pt x="1094" y="212"/>
                  </a:lnTo>
                  <a:lnTo>
                    <a:pt x="1050" y="189"/>
                  </a:lnTo>
                  <a:lnTo>
                    <a:pt x="997" y="189"/>
                  </a:lnTo>
                  <a:lnTo>
                    <a:pt x="968" y="228"/>
                  </a:lnTo>
                  <a:lnTo>
                    <a:pt x="916" y="220"/>
                  </a:lnTo>
                  <a:lnTo>
                    <a:pt x="886" y="236"/>
                  </a:lnTo>
                  <a:lnTo>
                    <a:pt x="871" y="275"/>
                  </a:lnTo>
                  <a:lnTo>
                    <a:pt x="819" y="283"/>
                  </a:lnTo>
                  <a:lnTo>
                    <a:pt x="789" y="314"/>
                  </a:lnTo>
                  <a:lnTo>
                    <a:pt x="789" y="369"/>
                  </a:lnTo>
                  <a:lnTo>
                    <a:pt x="804" y="432"/>
                  </a:lnTo>
                  <a:lnTo>
                    <a:pt x="841" y="463"/>
                  </a:lnTo>
                  <a:lnTo>
                    <a:pt x="841" y="518"/>
                  </a:lnTo>
                  <a:lnTo>
                    <a:pt x="736" y="542"/>
                  </a:lnTo>
                  <a:lnTo>
                    <a:pt x="662" y="542"/>
                  </a:lnTo>
                  <a:lnTo>
                    <a:pt x="624" y="597"/>
                  </a:lnTo>
                  <a:lnTo>
                    <a:pt x="610" y="691"/>
                  </a:lnTo>
                  <a:lnTo>
                    <a:pt x="610" y="763"/>
                  </a:lnTo>
                  <a:lnTo>
                    <a:pt x="595" y="786"/>
                  </a:lnTo>
                  <a:lnTo>
                    <a:pt x="587" y="841"/>
                  </a:lnTo>
                  <a:lnTo>
                    <a:pt x="610" y="912"/>
                  </a:lnTo>
                  <a:lnTo>
                    <a:pt x="543" y="951"/>
                  </a:lnTo>
                  <a:lnTo>
                    <a:pt x="491" y="959"/>
                  </a:lnTo>
                  <a:lnTo>
                    <a:pt x="446" y="1014"/>
                  </a:lnTo>
                  <a:lnTo>
                    <a:pt x="431" y="1037"/>
                  </a:lnTo>
                  <a:lnTo>
                    <a:pt x="379" y="1076"/>
                  </a:lnTo>
                  <a:lnTo>
                    <a:pt x="372" y="1139"/>
                  </a:lnTo>
                  <a:lnTo>
                    <a:pt x="372" y="1194"/>
                  </a:lnTo>
                  <a:lnTo>
                    <a:pt x="334" y="1233"/>
                  </a:lnTo>
                  <a:lnTo>
                    <a:pt x="319" y="1273"/>
                  </a:lnTo>
                  <a:lnTo>
                    <a:pt x="230" y="1257"/>
                  </a:lnTo>
                  <a:lnTo>
                    <a:pt x="156" y="1296"/>
                  </a:lnTo>
                  <a:lnTo>
                    <a:pt x="89" y="1320"/>
                  </a:lnTo>
                  <a:lnTo>
                    <a:pt x="59" y="1359"/>
                  </a:lnTo>
                  <a:lnTo>
                    <a:pt x="15" y="1398"/>
                  </a:lnTo>
                  <a:lnTo>
                    <a:pt x="0" y="1453"/>
                  </a:lnTo>
                  <a:lnTo>
                    <a:pt x="29" y="1477"/>
                  </a:lnTo>
                  <a:lnTo>
                    <a:pt x="67" y="1508"/>
                  </a:lnTo>
                  <a:lnTo>
                    <a:pt x="67" y="1555"/>
                  </a:lnTo>
                  <a:lnTo>
                    <a:pt x="111" y="1586"/>
                  </a:lnTo>
                  <a:lnTo>
                    <a:pt x="134" y="1657"/>
                  </a:lnTo>
                  <a:lnTo>
                    <a:pt x="178" y="1728"/>
                  </a:lnTo>
                  <a:lnTo>
                    <a:pt x="238" y="1704"/>
                  </a:lnTo>
                  <a:lnTo>
                    <a:pt x="290" y="1649"/>
                  </a:lnTo>
                  <a:lnTo>
                    <a:pt x="327" y="1649"/>
                  </a:lnTo>
                  <a:lnTo>
                    <a:pt x="364" y="1665"/>
                  </a:lnTo>
                  <a:lnTo>
                    <a:pt x="401" y="1720"/>
                  </a:lnTo>
                  <a:lnTo>
                    <a:pt x="461" y="1673"/>
                  </a:lnTo>
                  <a:lnTo>
                    <a:pt x="513" y="1610"/>
                  </a:lnTo>
                  <a:lnTo>
                    <a:pt x="565" y="1602"/>
                  </a:lnTo>
                  <a:lnTo>
                    <a:pt x="639" y="1610"/>
                  </a:lnTo>
                  <a:lnTo>
                    <a:pt x="706" y="1571"/>
                  </a:lnTo>
                  <a:lnTo>
                    <a:pt x="743" y="1516"/>
                  </a:lnTo>
                  <a:lnTo>
                    <a:pt x="841" y="1453"/>
                  </a:lnTo>
                  <a:lnTo>
                    <a:pt x="901" y="1445"/>
                  </a:lnTo>
                  <a:lnTo>
                    <a:pt x="923" y="1469"/>
                  </a:lnTo>
                  <a:lnTo>
                    <a:pt x="953" y="1508"/>
                  </a:lnTo>
                  <a:lnTo>
                    <a:pt x="938" y="1586"/>
                  </a:lnTo>
                  <a:lnTo>
                    <a:pt x="878" y="1602"/>
                  </a:lnTo>
                  <a:lnTo>
                    <a:pt x="804" y="1602"/>
                  </a:lnTo>
                  <a:lnTo>
                    <a:pt x="758" y="1633"/>
                  </a:lnTo>
                  <a:lnTo>
                    <a:pt x="751" y="1673"/>
                  </a:lnTo>
                  <a:lnTo>
                    <a:pt x="684" y="1751"/>
                  </a:lnTo>
                  <a:lnTo>
                    <a:pt x="617" y="1751"/>
                  </a:lnTo>
                  <a:lnTo>
                    <a:pt x="572" y="1798"/>
                  </a:lnTo>
                  <a:lnTo>
                    <a:pt x="587" y="1861"/>
                  </a:lnTo>
                  <a:lnTo>
                    <a:pt x="639" y="1924"/>
                  </a:lnTo>
                  <a:lnTo>
                    <a:pt x="617" y="1955"/>
                  </a:lnTo>
                  <a:lnTo>
                    <a:pt x="617" y="1986"/>
                  </a:lnTo>
                  <a:lnTo>
                    <a:pt x="691" y="2034"/>
                  </a:lnTo>
                  <a:lnTo>
                    <a:pt x="699" y="2088"/>
                  </a:lnTo>
                  <a:lnTo>
                    <a:pt x="782" y="2112"/>
                  </a:lnTo>
                  <a:lnTo>
                    <a:pt x="849" y="2073"/>
                  </a:lnTo>
                  <a:lnTo>
                    <a:pt x="901" y="2073"/>
                  </a:lnTo>
                  <a:lnTo>
                    <a:pt x="953" y="2104"/>
                  </a:lnTo>
                  <a:lnTo>
                    <a:pt x="1050" y="2073"/>
                  </a:lnTo>
                  <a:lnTo>
                    <a:pt x="1079" y="2010"/>
                  </a:lnTo>
                  <a:lnTo>
                    <a:pt x="1042" y="1939"/>
                  </a:lnTo>
                  <a:lnTo>
                    <a:pt x="983" y="1869"/>
                  </a:lnTo>
                  <a:lnTo>
                    <a:pt x="990" y="1798"/>
                  </a:lnTo>
                  <a:lnTo>
                    <a:pt x="1020" y="1735"/>
                  </a:lnTo>
                  <a:lnTo>
                    <a:pt x="1079" y="1743"/>
                  </a:lnTo>
                  <a:lnTo>
                    <a:pt x="1094" y="1830"/>
                  </a:lnTo>
                  <a:lnTo>
                    <a:pt x="1146" y="1900"/>
                  </a:lnTo>
                  <a:lnTo>
                    <a:pt x="1206" y="1877"/>
                  </a:lnTo>
                  <a:lnTo>
                    <a:pt x="1265" y="1892"/>
                  </a:lnTo>
                  <a:lnTo>
                    <a:pt x="1310" y="1837"/>
                  </a:lnTo>
                  <a:lnTo>
                    <a:pt x="1288" y="1743"/>
                  </a:lnTo>
                  <a:lnTo>
                    <a:pt x="1288" y="1681"/>
                  </a:lnTo>
                  <a:lnTo>
                    <a:pt x="1340" y="1681"/>
                  </a:lnTo>
                  <a:lnTo>
                    <a:pt x="1399" y="1633"/>
                  </a:lnTo>
                  <a:lnTo>
                    <a:pt x="1407" y="1531"/>
                  </a:lnTo>
                  <a:lnTo>
                    <a:pt x="1399" y="1469"/>
                  </a:lnTo>
                  <a:lnTo>
                    <a:pt x="1451" y="1422"/>
                  </a:lnTo>
                  <a:lnTo>
                    <a:pt x="1473" y="1445"/>
                  </a:lnTo>
                  <a:lnTo>
                    <a:pt x="1459" y="1508"/>
                  </a:lnTo>
                  <a:lnTo>
                    <a:pt x="1473" y="1602"/>
                  </a:lnTo>
                  <a:lnTo>
                    <a:pt x="1466" y="1704"/>
                  </a:lnTo>
                  <a:lnTo>
                    <a:pt x="1481" y="1775"/>
                  </a:lnTo>
                  <a:lnTo>
                    <a:pt x="1526" y="1751"/>
                  </a:lnTo>
                  <a:lnTo>
                    <a:pt x="1555" y="1767"/>
                  </a:lnTo>
                  <a:lnTo>
                    <a:pt x="1578" y="1830"/>
                  </a:lnTo>
                  <a:lnTo>
                    <a:pt x="1630" y="1837"/>
                  </a:lnTo>
                  <a:lnTo>
                    <a:pt x="1637" y="1892"/>
                  </a:lnTo>
                  <a:lnTo>
                    <a:pt x="1667" y="1971"/>
                  </a:lnTo>
                  <a:lnTo>
                    <a:pt x="1756" y="1955"/>
                  </a:lnTo>
                  <a:lnTo>
                    <a:pt x="1801" y="2018"/>
                  </a:lnTo>
                  <a:lnTo>
                    <a:pt x="1868" y="2104"/>
                  </a:lnTo>
                  <a:lnTo>
                    <a:pt x="1912" y="2065"/>
                  </a:lnTo>
                  <a:lnTo>
                    <a:pt x="1957" y="2065"/>
                  </a:lnTo>
                  <a:lnTo>
                    <a:pt x="2024" y="2104"/>
                  </a:lnTo>
                  <a:lnTo>
                    <a:pt x="2106" y="2057"/>
                  </a:lnTo>
                  <a:lnTo>
                    <a:pt x="2121" y="1979"/>
                  </a:lnTo>
                  <a:lnTo>
                    <a:pt x="2121" y="1916"/>
                  </a:lnTo>
                  <a:lnTo>
                    <a:pt x="2202" y="1916"/>
                  </a:lnTo>
                  <a:lnTo>
                    <a:pt x="2277" y="1892"/>
                  </a:lnTo>
                  <a:lnTo>
                    <a:pt x="2329" y="1892"/>
                  </a:lnTo>
                  <a:lnTo>
                    <a:pt x="2382" y="1885"/>
                  </a:lnTo>
                  <a:lnTo>
                    <a:pt x="2397" y="1790"/>
                  </a:lnTo>
                  <a:lnTo>
                    <a:pt x="2442" y="1728"/>
                  </a:lnTo>
                  <a:lnTo>
                    <a:pt x="2412" y="1641"/>
                  </a:lnTo>
                  <a:lnTo>
                    <a:pt x="2360" y="1633"/>
                  </a:lnTo>
                  <a:lnTo>
                    <a:pt x="2360" y="1555"/>
                  </a:lnTo>
                  <a:lnTo>
                    <a:pt x="2306" y="1539"/>
                  </a:lnTo>
                  <a:lnTo>
                    <a:pt x="2419" y="1524"/>
                  </a:lnTo>
                  <a:lnTo>
                    <a:pt x="2479" y="1571"/>
                  </a:lnTo>
                  <a:lnTo>
                    <a:pt x="2568" y="1547"/>
                  </a:lnTo>
                  <a:lnTo>
                    <a:pt x="2657" y="1586"/>
                  </a:lnTo>
                  <a:lnTo>
                    <a:pt x="2746" y="1594"/>
                  </a:lnTo>
                  <a:lnTo>
                    <a:pt x="2776" y="1735"/>
                  </a:lnTo>
                  <a:lnTo>
                    <a:pt x="2836" y="1743"/>
                  </a:lnTo>
                  <a:lnTo>
                    <a:pt x="2918" y="1783"/>
                  </a:lnTo>
                  <a:lnTo>
                    <a:pt x="2999" y="1798"/>
                  </a:lnTo>
                  <a:lnTo>
                    <a:pt x="3074" y="1743"/>
                  </a:lnTo>
                  <a:lnTo>
                    <a:pt x="3148" y="1673"/>
                  </a:lnTo>
                  <a:lnTo>
                    <a:pt x="3103" y="1547"/>
                  </a:lnTo>
                  <a:lnTo>
                    <a:pt x="3037" y="1484"/>
                  </a:lnTo>
                  <a:lnTo>
                    <a:pt x="3066" y="1429"/>
                  </a:lnTo>
                  <a:lnTo>
                    <a:pt x="3022" y="1304"/>
                  </a:lnTo>
                  <a:lnTo>
                    <a:pt x="3007" y="1225"/>
                  </a:lnTo>
                  <a:lnTo>
                    <a:pt x="2947" y="1139"/>
                  </a:lnTo>
                  <a:lnTo>
                    <a:pt x="2843" y="1123"/>
                  </a:lnTo>
                  <a:lnTo>
                    <a:pt x="2732" y="1194"/>
                  </a:lnTo>
                  <a:lnTo>
                    <a:pt x="2620" y="1163"/>
                  </a:lnTo>
                  <a:lnTo>
                    <a:pt x="2665" y="1076"/>
                  </a:lnTo>
                  <a:lnTo>
                    <a:pt x="2769" y="1022"/>
                  </a:lnTo>
                  <a:lnTo>
                    <a:pt x="2746" y="927"/>
                  </a:lnTo>
                  <a:lnTo>
                    <a:pt x="2642" y="896"/>
                  </a:lnTo>
                  <a:lnTo>
                    <a:pt x="2568" y="888"/>
                  </a:lnTo>
                  <a:lnTo>
                    <a:pt x="2590" y="818"/>
                  </a:lnTo>
                  <a:lnTo>
                    <a:pt x="2627" y="747"/>
                  </a:lnTo>
                  <a:lnTo>
                    <a:pt x="2620" y="628"/>
                  </a:lnTo>
                  <a:lnTo>
                    <a:pt x="2553" y="573"/>
                  </a:lnTo>
                  <a:lnTo>
                    <a:pt x="2494" y="573"/>
                  </a:lnTo>
                  <a:lnTo>
                    <a:pt x="2486" y="479"/>
                  </a:lnTo>
                  <a:lnTo>
                    <a:pt x="2494" y="400"/>
                  </a:lnTo>
                  <a:lnTo>
                    <a:pt x="2442" y="283"/>
                  </a:lnTo>
                  <a:lnTo>
                    <a:pt x="2397" y="212"/>
                  </a:lnTo>
                  <a:lnTo>
                    <a:pt x="2351" y="212"/>
                  </a:lnTo>
                  <a:lnTo>
                    <a:pt x="2277" y="212"/>
                  </a:lnTo>
                  <a:lnTo>
                    <a:pt x="2187" y="118"/>
                  </a:lnTo>
                  <a:lnTo>
                    <a:pt x="2098" y="55"/>
                  </a:lnTo>
                  <a:lnTo>
                    <a:pt x="2039" y="79"/>
                  </a:lnTo>
                  <a:lnTo>
                    <a:pt x="1964" y="47"/>
                  </a:lnTo>
                  <a:lnTo>
                    <a:pt x="1927" y="0"/>
                  </a:lnTo>
                  <a:lnTo>
                    <a:pt x="1845" y="0"/>
                  </a:lnTo>
                  <a:lnTo>
                    <a:pt x="1778" y="0"/>
                  </a:lnTo>
                  <a:lnTo>
                    <a:pt x="1682" y="110"/>
                  </a:lnTo>
                  <a:lnTo>
                    <a:pt x="1682" y="118"/>
                  </a:lnTo>
                  <a:lnTo>
                    <a:pt x="1667" y="16"/>
                  </a:lnTo>
                  <a:lnTo>
                    <a:pt x="1518" y="0"/>
                  </a:lnTo>
                  <a:lnTo>
                    <a:pt x="1488" y="40"/>
                  </a:lnTo>
                  <a:lnTo>
                    <a:pt x="1399" y="79"/>
                  </a:lnTo>
                  <a:close/>
                </a:path>
              </a:pathLst>
            </a:custGeom>
            <a:solidFill>
              <a:srgbClr val="3F5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207"/>
            <p:cNvGrpSpPr>
              <a:grpSpLocks/>
            </p:cNvGrpSpPr>
            <p:nvPr/>
          </p:nvGrpSpPr>
          <p:grpSpPr bwMode="auto">
            <a:xfrm>
              <a:off x="3624" y="2074"/>
              <a:ext cx="681" cy="691"/>
              <a:chOff x="3624" y="2074"/>
              <a:chExt cx="681" cy="691"/>
            </a:xfrm>
          </p:grpSpPr>
          <p:sp>
            <p:nvSpPr>
              <p:cNvPr id="76" name="Freeform 208"/>
              <p:cNvSpPr>
                <a:spLocks/>
              </p:cNvSpPr>
              <p:nvPr/>
            </p:nvSpPr>
            <p:spPr bwMode="auto">
              <a:xfrm>
                <a:off x="3624" y="2074"/>
                <a:ext cx="681" cy="691"/>
              </a:xfrm>
              <a:custGeom>
                <a:avLst/>
                <a:gdLst/>
                <a:ahLst/>
                <a:cxnLst>
                  <a:cxn ang="0">
                    <a:pos x="1124" y="2254"/>
                  </a:cxn>
                  <a:cxn ang="0">
                    <a:pos x="1057" y="1539"/>
                  </a:cxn>
                  <a:cxn ang="0">
                    <a:pos x="409" y="1406"/>
                  </a:cxn>
                  <a:cxn ang="0">
                    <a:pos x="290" y="1241"/>
                  </a:cxn>
                  <a:cxn ang="0">
                    <a:pos x="409" y="1359"/>
                  </a:cxn>
                  <a:cxn ang="0">
                    <a:pos x="513" y="1163"/>
                  </a:cxn>
                  <a:cxn ang="0">
                    <a:pos x="1072" y="1398"/>
                  </a:cxn>
                  <a:cxn ang="0">
                    <a:pos x="632" y="1194"/>
                  </a:cxn>
                  <a:cxn ang="0">
                    <a:pos x="613" y="1173"/>
                  </a:cxn>
                  <a:cxn ang="0">
                    <a:pos x="789" y="1178"/>
                  </a:cxn>
                  <a:cxn ang="0">
                    <a:pos x="483" y="817"/>
                  </a:cxn>
                  <a:cxn ang="0">
                    <a:pos x="678" y="876"/>
                  </a:cxn>
                  <a:cxn ang="0">
                    <a:pos x="767" y="731"/>
                  </a:cxn>
                  <a:cxn ang="0">
                    <a:pos x="938" y="212"/>
                  </a:cxn>
                  <a:cxn ang="0">
                    <a:pos x="908" y="1178"/>
                  </a:cxn>
                  <a:cxn ang="0">
                    <a:pos x="979" y="1041"/>
                  </a:cxn>
                  <a:cxn ang="0">
                    <a:pos x="946" y="628"/>
                  </a:cxn>
                  <a:cxn ang="0">
                    <a:pos x="1139" y="173"/>
                  </a:cxn>
                  <a:cxn ang="0">
                    <a:pos x="1042" y="1033"/>
                  </a:cxn>
                  <a:cxn ang="0">
                    <a:pos x="1154" y="943"/>
                  </a:cxn>
                  <a:cxn ang="0">
                    <a:pos x="1132" y="825"/>
                  </a:cxn>
                  <a:cxn ang="0">
                    <a:pos x="1221" y="208"/>
                  </a:cxn>
                  <a:cxn ang="0">
                    <a:pos x="1247" y="432"/>
                  </a:cxn>
                  <a:cxn ang="0">
                    <a:pos x="1329" y="216"/>
                  </a:cxn>
                  <a:cxn ang="0">
                    <a:pos x="1228" y="1218"/>
                  </a:cxn>
                  <a:cxn ang="0">
                    <a:pos x="1370" y="753"/>
                  </a:cxn>
                  <a:cxn ang="0">
                    <a:pos x="1474" y="361"/>
                  </a:cxn>
                  <a:cxn ang="0">
                    <a:pos x="1541" y="596"/>
                  </a:cxn>
                  <a:cxn ang="0">
                    <a:pos x="1410" y="1138"/>
                  </a:cxn>
                  <a:cxn ang="0">
                    <a:pos x="1589" y="808"/>
                  </a:cxn>
                  <a:cxn ang="0">
                    <a:pos x="1868" y="502"/>
                  </a:cxn>
                  <a:cxn ang="0">
                    <a:pos x="2178" y="481"/>
                  </a:cxn>
                  <a:cxn ang="0">
                    <a:pos x="1760" y="761"/>
                  </a:cxn>
                  <a:cxn ang="0">
                    <a:pos x="2117" y="679"/>
                  </a:cxn>
                  <a:cxn ang="0">
                    <a:pos x="2080" y="726"/>
                  </a:cxn>
                  <a:cxn ang="0">
                    <a:pos x="1645" y="959"/>
                  </a:cxn>
                  <a:cxn ang="0">
                    <a:pos x="1515" y="1300"/>
                  </a:cxn>
                  <a:cxn ang="0">
                    <a:pos x="1652" y="1032"/>
                  </a:cxn>
                  <a:cxn ang="0">
                    <a:pos x="1771" y="1214"/>
                  </a:cxn>
                  <a:cxn ang="0">
                    <a:pos x="2167" y="1061"/>
                  </a:cxn>
                  <a:cxn ang="0">
                    <a:pos x="2297" y="1020"/>
                  </a:cxn>
                  <a:cxn ang="0">
                    <a:pos x="2304" y="1063"/>
                  </a:cxn>
                  <a:cxn ang="0">
                    <a:pos x="2211" y="1130"/>
                  </a:cxn>
                  <a:cxn ang="0">
                    <a:pos x="1708" y="1291"/>
                  </a:cxn>
                  <a:cxn ang="0">
                    <a:pos x="1991" y="1422"/>
                  </a:cxn>
                  <a:cxn ang="0">
                    <a:pos x="2512" y="1163"/>
                  </a:cxn>
                  <a:cxn ang="0">
                    <a:pos x="2594" y="1291"/>
                  </a:cxn>
                  <a:cxn ang="0">
                    <a:pos x="2468" y="1377"/>
                  </a:cxn>
                  <a:cxn ang="0">
                    <a:pos x="2494" y="1401"/>
                  </a:cxn>
                  <a:cxn ang="0">
                    <a:pos x="2498" y="1467"/>
                  </a:cxn>
                  <a:cxn ang="0">
                    <a:pos x="1946" y="1550"/>
                  </a:cxn>
                  <a:cxn ang="0">
                    <a:pos x="1827" y="1805"/>
                  </a:cxn>
                  <a:cxn ang="0">
                    <a:pos x="1831" y="1542"/>
                  </a:cxn>
                  <a:cxn ang="0">
                    <a:pos x="1481" y="1696"/>
                  </a:cxn>
                  <a:cxn ang="0">
                    <a:pos x="1496" y="2427"/>
                  </a:cxn>
                  <a:cxn ang="0">
                    <a:pos x="1541" y="2702"/>
                  </a:cxn>
                  <a:cxn ang="0">
                    <a:pos x="1191" y="2749"/>
                  </a:cxn>
                  <a:cxn ang="0">
                    <a:pos x="886" y="2741"/>
                  </a:cxn>
                </a:cxnLst>
                <a:rect l="0" t="0" r="r" b="b"/>
                <a:pathLst>
                  <a:path w="2724" h="2764">
                    <a:moveTo>
                      <a:pt x="886" y="2741"/>
                    </a:moveTo>
                    <a:lnTo>
                      <a:pt x="1005" y="2662"/>
                    </a:lnTo>
                    <a:lnTo>
                      <a:pt x="1057" y="2592"/>
                    </a:lnTo>
                    <a:lnTo>
                      <a:pt x="1087" y="2521"/>
                    </a:lnTo>
                    <a:lnTo>
                      <a:pt x="1102" y="2435"/>
                    </a:lnTo>
                    <a:lnTo>
                      <a:pt x="1117" y="2349"/>
                    </a:lnTo>
                    <a:lnTo>
                      <a:pt x="1124" y="2254"/>
                    </a:lnTo>
                    <a:lnTo>
                      <a:pt x="1132" y="2152"/>
                    </a:lnTo>
                    <a:lnTo>
                      <a:pt x="1146" y="1963"/>
                    </a:lnTo>
                    <a:lnTo>
                      <a:pt x="1154" y="1806"/>
                    </a:lnTo>
                    <a:lnTo>
                      <a:pt x="1154" y="1696"/>
                    </a:lnTo>
                    <a:lnTo>
                      <a:pt x="1146" y="1626"/>
                    </a:lnTo>
                    <a:lnTo>
                      <a:pt x="1102" y="1555"/>
                    </a:lnTo>
                    <a:lnTo>
                      <a:pt x="1057" y="1539"/>
                    </a:lnTo>
                    <a:lnTo>
                      <a:pt x="990" y="1508"/>
                    </a:lnTo>
                    <a:lnTo>
                      <a:pt x="901" y="1508"/>
                    </a:lnTo>
                    <a:lnTo>
                      <a:pt x="767" y="1476"/>
                    </a:lnTo>
                    <a:lnTo>
                      <a:pt x="752" y="1476"/>
                    </a:lnTo>
                    <a:lnTo>
                      <a:pt x="670" y="1445"/>
                    </a:lnTo>
                    <a:lnTo>
                      <a:pt x="520" y="1422"/>
                    </a:lnTo>
                    <a:lnTo>
                      <a:pt x="409" y="1406"/>
                    </a:lnTo>
                    <a:lnTo>
                      <a:pt x="290" y="1367"/>
                    </a:lnTo>
                    <a:lnTo>
                      <a:pt x="156" y="1367"/>
                    </a:lnTo>
                    <a:lnTo>
                      <a:pt x="0" y="1382"/>
                    </a:lnTo>
                    <a:lnTo>
                      <a:pt x="223" y="1355"/>
                    </a:lnTo>
                    <a:lnTo>
                      <a:pt x="260" y="1335"/>
                    </a:lnTo>
                    <a:lnTo>
                      <a:pt x="279" y="1308"/>
                    </a:lnTo>
                    <a:lnTo>
                      <a:pt x="290" y="1241"/>
                    </a:lnTo>
                    <a:lnTo>
                      <a:pt x="260" y="1100"/>
                    </a:lnTo>
                    <a:lnTo>
                      <a:pt x="253" y="998"/>
                    </a:lnTo>
                    <a:lnTo>
                      <a:pt x="305" y="1233"/>
                    </a:lnTo>
                    <a:lnTo>
                      <a:pt x="312" y="1296"/>
                    </a:lnTo>
                    <a:lnTo>
                      <a:pt x="338" y="1323"/>
                    </a:lnTo>
                    <a:lnTo>
                      <a:pt x="372" y="1343"/>
                    </a:lnTo>
                    <a:lnTo>
                      <a:pt x="409" y="1359"/>
                    </a:lnTo>
                    <a:lnTo>
                      <a:pt x="528" y="1374"/>
                    </a:lnTo>
                    <a:lnTo>
                      <a:pt x="633" y="1374"/>
                    </a:lnTo>
                    <a:lnTo>
                      <a:pt x="581" y="1323"/>
                    </a:lnTo>
                    <a:lnTo>
                      <a:pt x="520" y="1233"/>
                    </a:lnTo>
                    <a:lnTo>
                      <a:pt x="476" y="1139"/>
                    </a:lnTo>
                    <a:lnTo>
                      <a:pt x="409" y="974"/>
                    </a:lnTo>
                    <a:lnTo>
                      <a:pt x="513" y="1163"/>
                    </a:lnTo>
                    <a:lnTo>
                      <a:pt x="570" y="1241"/>
                    </a:lnTo>
                    <a:lnTo>
                      <a:pt x="626" y="1300"/>
                    </a:lnTo>
                    <a:lnTo>
                      <a:pt x="685" y="1351"/>
                    </a:lnTo>
                    <a:lnTo>
                      <a:pt x="782" y="1398"/>
                    </a:lnTo>
                    <a:lnTo>
                      <a:pt x="871" y="1406"/>
                    </a:lnTo>
                    <a:lnTo>
                      <a:pt x="968" y="1414"/>
                    </a:lnTo>
                    <a:lnTo>
                      <a:pt x="1072" y="1398"/>
                    </a:lnTo>
                    <a:lnTo>
                      <a:pt x="984" y="1374"/>
                    </a:lnTo>
                    <a:lnTo>
                      <a:pt x="944" y="1355"/>
                    </a:lnTo>
                    <a:lnTo>
                      <a:pt x="901" y="1321"/>
                    </a:lnTo>
                    <a:lnTo>
                      <a:pt x="859" y="1275"/>
                    </a:lnTo>
                    <a:lnTo>
                      <a:pt x="755" y="1245"/>
                    </a:lnTo>
                    <a:lnTo>
                      <a:pt x="683" y="1216"/>
                    </a:lnTo>
                    <a:lnTo>
                      <a:pt x="632" y="1194"/>
                    </a:lnTo>
                    <a:lnTo>
                      <a:pt x="597" y="1177"/>
                    </a:lnTo>
                    <a:lnTo>
                      <a:pt x="573" y="1161"/>
                    </a:lnTo>
                    <a:lnTo>
                      <a:pt x="549" y="1143"/>
                    </a:lnTo>
                    <a:lnTo>
                      <a:pt x="533" y="1126"/>
                    </a:lnTo>
                    <a:lnTo>
                      <a:pt x="560" y="1146"/>
                    </a:lnTo>
                    <a:lnTo>
                      <a:pt x="586" y="1161"/>
                    </a:lnTo>
                    <a:lnTo>
                      <a:pt x="613" y="1173"/>
                    </a:lnTo>
                    <a:lnTo>
                      <a:pt x="657" y="1186"/>
                    </a:lnTo>
                    <a:lnTo>
                      <a:pt x="698" y="1201"/>
                    </a:lnTo>
                    <a:lnTo>
                      <a:pt x="744" y="1212"/>
                    </a:lnTo>
                    <a:lnTo>
                      <a:pt x="780" y="1220"/>
                    </a:lnTo>
                    <a:lnTo>
                      <a:pt x="803" y="1221"/>
                    </a:lnTo>
                    <a:lnTo>
                      <a:pt x="822" y="1224"/>
                    </a:lnTo>
                    <a:lnTo>
                      <a:pt x="789" y="1178"/>
                    </a:lnTo>
                    <a:lnTo>
                      <a:pt x="766" y="1138"/>
                    </a:lnTo>
                    <a:lnTo>
                      <a:pt x="729" y="1072"/>
                    </a:lnTo>
                    <a:lnTo>
                      <a:pt x="700" y="1017"/>
                    </a:lnTo>
                    <a:lnTo>
                      <a:pt x="678" y="959"/>
                    </a:lnTo>
                    <a:lnTo>
                      <a:pt x="648" y="919"/>
                    </a:lnTo>
                    <a:lnTo>
                      <a:pt x="558" y="857"/>
                    </a:lnTo>
                    <a:lnTo>
                      <a:pt x="483" y="817"/>
                    </a:lnTo>
                    <a:lnTo>
                      <a:pt x="633" y="872"/>
                    </a:lnTo>
                    <a:lnTo>
                      <a:pt x="589" y="735"/>
                    </a:lnTo>
                    <a:lnTo>
                      <a:pt x="528" y="589"/>
                    </a:lnTo>
                    <a:lnTo>
                      <a:pt x="604" y="739"/>
                    </a:lnTo>
                    <a:lnTo>
                      <a:pt x="622" y="786"/>
                    </a:lnTo>
                    <a:lnTo>
                      <a:pt x="641" y="817"/>
                    </a:lnTo>
                    <a:lnTo>
                      <a:pt x="678" y="876"/>
                    </a:lnTo>
                    <a:lnTo>
                      <a:pt x="730" y="959"/>
                    </a:lnTo>
                    <a:lnTo>
                      <a:pt x="770" y="1034"/>
                    </a:lnTo>
                    <a:lnTo>
                      <a:pt x="792" y="1076"/>
                    </a:lnTo>
                    <a:lnTo>
                      <a:pt x="864" y="1178"/>
                    </a:lnTo>
                    <a:lnTo>
                      <a:pt x="834" y="912"/>
                    </a:lnTo>
                    <a:lnTo>
                      <a:pt x="804" y="810"/>
                    </a:lnTo>
                    <a:lnTo>
                      <a:pt x="767" y="731"/>
                    </a:lnTo>
                    <a:lnTo>
                      <a:pt x="715" y="636"/>
                    </a:lnTo>
                    <a:lnTo>
                      <a:pt x="782" y="715"/>
                    </a:lnTo>
                    <a:lnTo>
                      <a:pt x="752" y="345"/>
                    </a:lnTo>
                    <a:lnTo>
                      <a:pt x="767" y="236"/>
                    </a:lnTo>
                    <a:lnTo>
                      <a:pt x="775" y="392"/>
                    </a:lnTo>
                    <a:lnTo>
                      <a:pt x="819" y="310"/>
                    </a:lnTo>
                    <a:lnTo>
                      <a:pt x="938" y="212"/>
                    </a:lnTo>
                    <a:lnTo>
                      <a:pt x="827" y="326"/>
                    </a:lnTo>
                    <a:lnTo>
                      <a:pt x="782" y="416"/>
                    </a:lnTo>
                    <a:lnTo>
                      <a:pt x="804" y="636"/>
                    </a:lnTo>
                    <a:lnTo>
                      <a:pt x="827" y="755"/>
                    </a:lnTo>
                    <a:lnTo>
                      <a:pt x="864" y="880"/>
                    </a:lnTo>
                    <a:lnTo>
                      <a:pt x="894" y="1068"/>
                    </a:lnTo>
                    <a:lnTo>
                      <a:pt x="908" y="1178"/>
                    </a:lnTo>
                    <a:lnTo>
                      <a:pt x="931" y="1225"/>
                    </a:lnTo>
                    <a:lnTo>
                      <a:pt x="965" y="1257"/>
                    </a:lnTo>
                    <a:lnTo>
                      <a:pt x="1004" y="1278"/>
                    </a:lnTo>
                    <a:lnTo>
                      <a:pt x="1040" y="1287"/>
                    </a:lnTo>
                    <a:lnTo>
                      <a:pt x="1080" y="1280"/>
                    </a:lnTo>
                    <a:lnTo>
                      <a:pt x="1020" y="1123"/>
                    </a:lnTo>
                    <a:lnTo>
                      <a:pt x="979" y="1041"/>
                    </a:lnTo>
                    <a:lnTo>
                      <a:pt x="964" y="982"/>
                    </a:lnTo>
                    <a:lnTo>
                      <a:pt x="957" y="931"/>
                    </a:lnTo>
                    <a:lnTo>
                      <a:pt x="953" y="872"/>
                    </a:lnTo>
                    <a:lnTo>
                      <a:pt x="916" y="778"/>
                    </a:lnTo>
                    <a:lnTo>
                      <a:pt x="979" y="872"/>
                    </a:lnTo>
                    <a:lnTo>
                      <a:pt x="983" y="833"/>
                    </a:lnTo>
                    <a:lnTo>
                      <a:pt x="946" y="628"/>
                    </a:lnTo>
                    <a:lnTo>
                      <a:pt x="942" y="561"/>
                    </a:lnTo>
                    <a:lnTo>
                      <a:pt x="946" y="506"/>
                    </a:lnTo>
                    <a:lnTo>
                      <a:pt x="964" y="424"/>
                    </a:lnTo>
                    <a:lnTo>
                      <a:pt x="1009" y="294"/>
                    </a:lnTo>
                    <a:lnTo>
                      <a:pt x="1057" y="165"/>
                    </a:lnTo>
                    <a:lnTo>
                      <a:pt x="975" y="447"/>
                    </a:lnTo>
                    <a:lnTo>
                      <a:pt x="1139" y="173"/>
                    </a:lnTo>
                    <a:lnTo>
                      <a:pt x="1016" y="412"/>
                    </a:lnTo>
                    <a:lnTo>
                      <a:pt x="987" y="506"/>
                    </a:lnTo>
                    <a:lnTo>
                      <a:pt x="979" y="569"/>
                    </a:lnTo>
                    <a:lnTo>
                      <a:pt x="1013" y="770"/>
                    </a:lnTo>
                    <a:lnTo>
                      <a:pt x="1016" y="888"/>
                    </a:lnTo>
                    <a:lnTo>
                      <a:pt x="1020" y="959"/>
                    </a:lnTo>
                    <a:lnTo>
                      <a:pt x="1042" y="1033"/>
                    </a:lnTo>
                    <a:lnTo>
                      <a:pt x="1072" y="1092"/>
                    </a:lnTo>
                    <a:lnTo>
                      <a:pt x="1106" y="1163"/>
                    </a:lnTo>
                    <a:lnTo>
                      <a:pt x="1128" y="1221"/>
                    </a:lnTo>
                    <a:lnTo>
                      <a:pt x="1164" y="1300"/>
                    </a:lnTo>
                    <a:lnTo>
                      <a:pt x="1155" y="1253"/>
                    </a:lnTo>
                    <a:lnTo>
                      <a:pt x="1148" y="1201"/>
                    </a:lnTo>
                    <a:lnTo>
                      <a:pt x="1154" y="943"/>
                    </a:lnTo>
                    <a:lnTo>
                      <a:pt x="1132" y="908"/>
                    </a:lnTo>
                    <a:lnTo>
                      <a:pt x="1120" y="872"/>
                    </a:lnTo>
                    <a:lnTo>
                      <a:pt x="1106" y="817"/>
                    </a:lnTo>
                    <a:lnTo>
                      <a:pt x="1083" y="727"/>
                    </a:lnTo>
                    <a:lnTo>
                      <a:pt x="1050" y="632"/>
                    </a:lnTo>
                    <a:lnTo>
                      <a:pt x="1113" y="766"/>
                    </a:lnTo>
                    <a:lnTo>
                      <a:pt x="1132" y="825"/>
                    </a:lnTo>
                    <a:lnTo>
                      <a:pt x="1158" y="865"/>
                    </a:lnTo>
                    <a:lnTo>
                      <a:pt x="1158" y="600"/>
                    </a:lnTo>
                    <a:lnTo>
                      <a:pt x="1154" y="432"/>
                    </a:lnTo>
                    <a:lnTo>
                      <a:pt x="1135" y="283"/>
                    </a:lnTo>
                    <a:lnTo>
                      <a:pt x="1165" y="385"/>
                    </a:lnTo>
                    <a:lnTo>
                      <a:pt x="1199" y="275"/>
                    </a:lnTo>
                    <a:lnTo>
                      <a:pt x="1221" y="208"/>
                    </a:lnTo>
                    <a:lnTo>
                      <a:pt x="1299" y="28"/>
                    </a:lnTo>
                    <a:lnTo>
                      <a:pt x="1251" y="169"/>
                    </a:lnTo>
                    <a:lnTo>
                      <a:pt x="1221" y="259"/>
                    </a:lnTo>
                    <a:lnTo>
                      <a:pt x="1202" y="334"/>
                    </a:lnTo>
                    <a:lnTo>
                      <a:pt x="1187" y="396"/>
                    </a:lnTo>
                    <a:lnTo>
                      <a:pt x="1191" y="542"/>
                    </a:lnTo>
                    <a:lnTo>
                      <a:pt x="1247" y="432"/>
                    </a:lnTo>
                    <a:lnTo>
                      <a:pt x="1269" y="365"/>
                    </a:lnTo>
                    <a:lnTo>
                      <a:pt x="1291" y="287"/>
                    </a:lnTo>
                    <a:lnTo>
                      <a:pt x="1314" y="208"/>
                    </a:lnTo>
                    <a:lnTo>
                      <a:pt x="1329" y="130"/>
                    </a:lnTo>
                    <a:lnTo>
                      <a:pt x="1355" y="0"/>
                    </a:lnTo>
                    <a:lnTo>
                      <a:pt x="1336" y="157"/>
                    </a:lnTo>
                    <a:lnTo>
                      <a:pt x="1329" y="216"/>
                    </a:lnTo>
                    <a:lnTo>
                      <a:pt x="1306" y="302"/>
                    </a:lnTo>
                    <a:lnTo>
                      <a:pt x="1280" y="396"/>
                    </a:lnTo>
                    <a:lnTo>
                      <a:pt x="1254" y="475"/>
                    </a:lnTo>
                    <a:lnTo>
                      <a:pt x="1221" y="557"/>
                    </a:lnTo>
                    <a:lnTo>
                      <a:pt x="1213" y="731"/>
                    </a:lnTo>
                    <a:lnTo>
                      <a:pt x="1228" y="935"/>
                    </a:lnTo>
                    <a:lnTo>
                      <a:pt x="1228" y="1218"/>
                    </a:lnTo>
                    <a:lnTo>
                      <a:pt x="1258" y="1351"/>
                    </a:lnTo>
                    <a:lnTo>
                      <a:pt x="1273" y="1212"/>
                    </a:lnTo>
                    <a:lnTo>
                      <a:pt x="1284" y="1118"/>
                    </a:lnTo>
                    <a:lnTo>
                      <a:pt x="1295" y="1041"/>
                    </a:lnTo>
                    <a:lnTo>
                      <a:pt x="1314" y="930"/>
                    </a:lnTo>
                    <a:lnTo>
                      <a:pt x="1336" y="849"/>
                    </a:lnTo>
                    <a:lnTo>
                      <a:pt x="1370" y="753"/>
                    </a:lnTo>
                    <a:lnTo>
                      <a:pt x="1310" y="560"/>
                    </a:lnTo>
                    <a:lnTo>
                      <a:pt x="1340" y="619"/>
                    </a:lnTo>
                    <a:lnTo>
                      <a:pt x="1362" y="675"/>
                    </a:lnTo>
                    <a:lnTo>
                      <a:pt x="1384" y="718"/>
                    </a:lnTo>
                    <a:lnTo>
                      <a:pt x="1459" y="593"/>
                    </a:lnTo>
                    <a:lnTo>
                      <a:pt x="1485" y="528"/>
                    </a:lnTo>
                    <a:lnTo>
                      <a:pt x="1474" y="361"/>
                    </a:lnTo>
                    <a:lnTo>
                      <a:pt x="1511" y="518"/>
                    </a:lnTo>
                    <a:lnTo>
                      <a:pt x="1704" y="196"/>
                    </a:lnTo>
                    <a:lnTo>
                      <a:pt x="1764" y="79"/>
                    </a:lnTo>
                    <a:lnTo>
                      <a:pt x="1697" y="267"/>
                    </a:lnTo>
                    <a:lnTo>
                      <a:pt x="1541" y="565"/>
                    </a:lnTo>
                    <a:lnTo>
                      <a:pt x="1909" y="310"/>
                    </a:lnTo>
                    <a:lnTo>
                      <a:pt x="1541" y="596"/>
                    </a:lnTo>
                    <a:lnTo>
                      <a:pt x="1474" y="723"/>
                    </a:lnTo>
                    <a:lnTo>
                      <a:pt x="1422" y="825"/>
                    </a:lnTo>
                    <a:lnTo>
                      <a:pt x="1392" y="959"/>
                    </a:lnTo>
                    <a:lnTo>
                      <a:pt x="1362" y="1155"/>
                    </a:lnTo>
                    <a:lnTo>
                      <a:pt x="1344" y="1335"/>
                    </a:lnTo>
                    <a:lnTo>
                      <a:pt x="1381" y="1197"/>
                    </a:lnTo>
                    <a:lnTo>
                      <a:pt x="1410" y="1138"/>
                    </a:lnTo>
                    <a:lnTo>
                      <a:pt x="1451" y="1076"/>
                    </a:lnTo>
                    <a:lnTo>
                      <a:pt x="1507" y="1004"/>
                    </a:lnTo>
                    <a:lnTo>
                      <a:pt x="1541" y="961"/>
                    </a:lnTo>
                    <a:lnTo>
                      <a:pt x="1570" y="916"/>
                    </a:lnTo>
                    <a:lnTo>
                      <a:pt x="1574" y="859"/>
                    </a:lnTo>
                    <a:lnTo>
                      <a:pt x="1578" y="684"/>
                    </a:lnTo>
                    <a:lnTo>
                      <a:pt x="1589" y="808"/>
                    </a:lnTo>
                    <a:lnTo>
                      <a:pt x="1600" y="855"/>
                    </a:lnTo>
                    <a:lnTo>
                      <a:pt x="1622" y="872"/>
                    </a:lnTo>
                    <a:lnTo>
                      <a:pt x="1671" y="785"/>
                    </a:lnTo>
                    <a:lnTo>
                      <a:pt x="1715" y="710"/>
                    </a:lnTo>
                    <a:lnTo>
                      <a:pt x="1749" y="653"/>
                    </a:lnTo>
                    <a:lnTo>
                      <a:pt x="1794" y="583"/>
                    </a:lnTo>
                    <a:lnTo>
                      <a:pt x="1868" y="502"/>
                    </a:lnTo>
                    <a:lnTo>
                      <a:pt x="1946" y="432"/>
                    </a:lnTo>
                    <a:lnTo>
                      <a:pt x="1942" y="199"/>
                    </a:lnTo>
                    <a:lnTo>
                      <a:pt x="1965" y="415"/>
                    </a:lnTo>
                    <a:lnTo>
                      <a:pt x="2102" y="345"/>
                    </a:lnTo>
                    <a:lnTo>
                      <a:pt x="2245" y="279"/>
                    </a:lnTo>
                    <a:lnTo>
                      <a:pt x="2054" y="399"/>
                    </a:lnTo>
                    <a:lnTo>
                      <a:pt x="2178" y="481"/>
                    </a:lnTo>
                    <a:lnTo>
                      <a:pt x="2032" y="411"/>
                    </a:lnTo>
                    <a:lnTo>
                      <a:pt x="1979" y="450"/>
                    </a:lnTo>
                    <a:lnTo>
                      <a:pt x="1920" y="514"/>
                    </a:lnTo>
                    <a:lnTo>
                      <a:pt x="1864" y="577"/>
                    </a:lnTo>
                    <a:lnTo>
                      <a:pt x="1823" y="634"/>
                    </a:lnTo>
                    <a:lnTo>
                      <a:pt x="1790" y="691"/>
                    </a:lnTo>
                    <a:lnTo>
                      <a:pt x="1760" y="761"/>
                    </a:lnTo>
                    <a:lnTo>
                      <a:pt x="1745" y="814"/>
                    </a:lnTo>
                    <a:lnTo>
                      <a:pt x="1797" y="804"/>
                    </a:lnTo>
                    <a:lnTo>
                      <a:pt x="1857" y="785"/>
                    </a:lnTo>
                    <a:lnTo>
                      <a:pt x="1924" y="763"/>
                    </a:lnTo>
                    <a:lnTo>
                      <a:pt x="2002" y="726"/>
                    </a:lnTo>
                    <a:lnTo>
                      <a:pt x="2069" y="700"/>
                    </a:lnTo>
                    <a:lnTo>
                      <a:pt x="2117" y="679"/>
                    </a:lnTo>
                    <a:lnTo>
                      <a:pt x="2170" y="647"/>
                    </a:lnTo>
                    <a:lnTo>
                      <a:pt x="2200" y="607"/>
                    </a:lnTo>
                    <a:lnTo>
                      <a:pt x="2222" y="564"/>
                    </a:lnTo>
                    <a:lnTo>
                      <a:pt x="2215" y="607"/>
                    </a:lnTo>
                    <a:lnTo>
                      <a:pt x="2196" y="645"/>
                    </a:lnTo>
                    <a:lnTo>
                      <a:pt x="2163" y="675"/>
                    </a:lnTo>
                    <a:lnTo>
                      <a:pt x="2080" y="726"/>
                    </a:lnTo>
                    <a:lnTo>
                      <a:pt x="2005" y="769"/>
                    </a:lnTo>
                    <a:lnTo>
                      <a:pt x="1935" y="802"/>
                    </a:lnTo>
                    <a:lnTo>
                      <a:pt x="1883" y="824"/>
                    </a:lnTo>
                    <a:lnTo>
                      <a:pt x="1827" y="849"/>
                    </a:lnTo>
                    <a:lnTo>
                      <a:pt x="1756" y="872"/>
                    </a:lnTo>
                    <a:lnTo>
                      <a:pt x="1697" y="912"/>
                    </a:lnTo>
                    <a:lnTo>
                      <a:pt x="1645" y="959"/>
                    </a:lnTo>
                    <a:lnTo>
                      <a:pt x="1585" y="1037"/>
                    </a:lnTo>
                    <a:lnTo>
                      <a:pt x="1515" y="1134"/>
                    </a:lnTo>
                    <a:lnTo>
                      <a:pt x="1481" y="1198"/>
                    </a:lnTo>
                    <a:lnTo>
                      <a:pt x="1459" y="1240"/>
                    </a:lnTo>
                    <a:lnTo>
                      <a:pt x="1444" y="1291"/>
                    </a:lnTo>
                    <a:lnTo>
                      <a:pt x="1433" y="1363"/>
                    </a:lnTo>
                    <a:lnTo>
                      <a:pt x="1515" y="1300"/>
                    </a:lnTo>
                    <a:lnTo>
                      <a:pt x="1556" y="1267"/>
                    </a:lnTo>
                    <a:lnTo>
                      <a:pt x="1578" y="1240"/>
                    </a:lnTo>
                    <a:lnTo>
                      <a:pt x="1596" y="1197"/>
                    </a:lnTo>
                    <a:lnTo>
                      <a:pt x="1619" y="1118"/>
                    </a:lnTo>
                    <a:lnTo>
                      <a:pt x="1637" y="1036"/>
                    </a:lnTo>
                    <a:lnTo>
                      <a:pt x="1671" y="981"/>
                    </a:lnTo>
                    <a:lnTo>
                      <a:pt x="1652" y="1032"/>
                    </a:lnTo>
                    <a:lnTo>
                      <a:pt x="1637" y="1091"/>
                    </a:lnTo>
                    <a:lnTo>
                      <a:pt x="1630" y="1146"/>
                    </a:lnTo>
                    <a:lnTo>
                      <a:pt x="1622" y="1201"/>
                    </a:lnTo>
                    <a:lnTo>
                      <a:pt x="1622" y="1224"/>
                    </a:lnTo>
                    <a:lnTo>
                      <a:pt x="1630" y="1248"/>
                    </a:lnTo>
                    <a:lnTo>
                      <a:pt x="1675" y="1253"/>
                    </a:lnTo>
                    <a:lnTo>
                      <a:pt x="1771" y="1214"/>
                    </a:lnTo>
                    <a:lnTo>
                      <a:pt x="1875" y="1174"/>
                    </a:lnTo>
                    <a:lnTo>
                      <a:pt x="2039" y="1116"/>
                    </a:lnTo>
                    <a:lnTo>
                      <a:pt x="2080" y="1095"/>
                    </a:lnTo>
                    <a:lnTo>
                      <a:pt x="2124" y="1067"/>
                    </a:lnTo>
                    <a:lnTo>
                      <a:pt x="2152" y="1006"/>
                    </a:lnTo>
                    <a:lnTo>
                      <a:pt x="2193" y="806"/>
                    </a:lnTo>
                    <a:lnTo>
                      <a:pt x="2167" y="1061"/>
                    </a:lnTo>
                    <a:lnTo>
                      <a:pt x="2185" y="1067"/>
                    </a:lnTo>
                    <a:lnTo>
                      <a:pt x="2211" y="1051"/>
                    </a:lnTo>
                    <a:lnTo>
                      <a:pt x="2267" y="918"/>
                    </a:lnTo>
                    <a:lnTo>
                      <a:pt x="2252" y="989"/>
                    </a:lnTo>
                    <a:lnTo>
                      <a:pt x="2241" y="1028"/>
                    </a:lnTo>
                    <a:lnTo>
                      <a:pt x="2263" y="1036"/>
                    </a:lnTo>
                    <a:lnTo>
                      <a:pt x="2297" y="1020"/>
                    </a:lnTo>
                    <a:lnTo>
                      <a:pt x="2323" y="981"/>
                    </a:lnTo>
                    <a:lnTo>
                      <a:pt x="2405" y="900"/>
                    </a:lnTo>
                    <a:lnTo>
                      <a:pt x="2345" y="969"/>
                    </a:lnTo>
                    <a:lnTo>
                      <a:pt x="2327" y="1008"/>
                    </a:lnTo>
                    <a:lnTo>
                      <a:pt x="2319" y="1044"/>
                    </a:lnTo>
                    <a:lnTo>
                      <a:pt x="2360" y="1079"/>
                    </a:lnTo>
                    <a:lnTo>
                      <a:pt x="2304" y="1063"/>
                    </a:lnTo>
                    <a:lnTo>
                      <a:pt x="2271" y="1072"/>
                    </a:lnTo>
                    <a:lnTo>
                      <a:pt x="2211" y="1091"/>
                    </a:lnTo>
                    <a:lnTo>
                      <a:pt x="2230" y="1110"/>
                    </a:lnTo>
                    <a:lnTo>
                      <a:pt x="2256" y="1153"/>
                    </a:lnTo>
                    <a:lnTo>
                      <a:pt x="2289" y="1255"/>
                    </a:lnTo>
                    <a:lnTo>
                      <a:pt x="2237" y="1161"/>
                    </a:lnTo>
                    <a:lnTo>
                      <a:pt x="2211" y="1130"/>
                    </a:lnTo>
                    <a:lnTo>
                      <a:pt x="2185" y="1114"/>
                    </a:lnTo>
                    <a:lnTo>
                      <a:pt x="2152" y="1116"/>
                    </a:lnTo>
                    <a:lnTo>
                      <a:pt x="2043" y="1155"/>
                    </a:lnTo>
                    <a:lnTo>
                      <a:pt x="1942" y="1194"/>
                    </a:lnTo>
                    <a:lnTo>
                      <a:pt x="1849" y="1224"/>
                    </a:lnTo>
                    <a:lnTo>
                      <a:pt x="1771" y="1257"/>
                    </a:lnTo>
                    <a:lnTo>
                      <a:pt x="1708" y="1291"/>
                    </a:lnTo>
                    <a:lnTo>
                      <a:pt x="1637" y="1331"/>
                    </a:lnTo>
                    <a:lnTo>
                      <a:pt x="1570" y="1377"/>
                    </a:lnTo>
                    <a:lnTo>
                      <a:pt x="1529" y="1414"/>
                    </a:lnTo>
                    <a:lnTo>
                      <a:pt x="1492" y="1453"/>
                    </a:lnTo>
                    <a:lnTo>
                      <a:pt x="1652" y="1461"/>
                    </a:lnTo>
                    <a:lnTo>
                      <a:pt x="1790" y="1449"/>
                    </a:lnTo>
                    <a:lnTo>
                      <a:pt x="1991" y="1422"/>
                    </a:lnTo>
                    <a:lnTo>
                      <a:pt x="2139" y="1398"/>
                    </a:lnTo>
                    <a:lnTo>
                      <a:pt x="2215" y="1385"/>
                    </a:lnTo>
                    <a:lnTo>
                      <a:pt x="2256" y="1369"/>
                    </a:lnTo>
                    <a:lnTo>
                      <a:pt x="2300" y="1351"/>
                    </a:lnTo>
                    <a:lnTo>
                      <a:pt x="2345" y="1326"/>
                    </a:lnTo>
                    <a:lnTo>
                      <a:pt x="2419" y="1263"/>
                    </a:lnTo>
                    <a:lnTo>
                      <a:pt x="2512" y="1163"/>
                    </a:lnTo>
                    <a:lnTo>
                      <a:pt x="2427" y="1275"/>
                    </a:lnTo>
                    <a:lnTo>
                      <a:pt x="2375" y="1326"/>
                    </a:lnTo>
                    <a:lnTo>
                      <a:pt x="2327" y="1367"/>
                    </a:lnTo>
                    <a:lnTo>
                      <a:pt x="2423" y="1361"/>
                    </a:lnTo>
                    <a:lnTo>
                      <a:pt x="2490" y="1342"/>
                    </a:lnTo>
                    <a:lnTo>
                      <a:pt x="2542" y="1314"/>
                    </a:lnTo>
                    <a:lnTo>
                      <a:pt x="2594" y="1291"/>
                    </a:lnTo>
                    <a:lnTo>
                      <a:pt x="2661" y="1259"/>
                    </a:lnTo>
                    <a:lnTo>
                      <a:pt x="2724" y="1244"/>
                    </a:lnTo>
                    <a:lnTo>
                      <a:pt x="2661" y="1275"/>
                    </a:lnTo>
                    <a:lnTo>
                      <a:pt x="2609" y="1306"/>
                    </a:lnTo>
                    <a:lnTo>
                      <a:pt x="2557" y="1334"/>
                    </a:lnTo>
                    <a:lnTo>
                      <a:pt x="2516" y="1357"/>
                    </a:lnTo>
                    <a:lnTo>
                      <a:pt x="2468" y="1377"/>
                    </a:lnTo>
                    <a:lnTo>
                      <a:pt x="2538" y="1385"/>
                    </a:lnTo>
                    <a:lnTo>
                      <a:pt x="2583" y="1377"/>
                    </a:lnTo>
                    <a:lnTo>
                      <a:pt x="2635" y="1365"/>
                    </a:lnTo>
                    <a:lnTo>
                      <a:pt x="2687" y="1350"/>
                    </a:lnTo>
                    <a:lnTo>
                      <a:pt x="2628" y="1390"/>
                    </a:lnTo>
                    <a:lnTo>
                      <a:pt x="2565" y="1401"/>
                    </a:lnTo>
                    <a:lnTo>
                      <a:pt x="2494" y="1401"/>
                    </a:lnTo>
                    <a:lnTo>
                      <a:pt x="2375" y="1410"/>
                    </a:lnTo>
                    <a:lnTo>
                      <a:pt x="2338" y="1416"/>
                    </a:lnTo>
                    <a:lnTo>
                      <a:pt x="2382" y="1436"/>
                    </a:lnTo>
                    <a:lnTo>
                      <a:pt x="2453" y="1448"/>
                    </a:lnTo>
                    <a:lnTo>
                      <a:pt x="2512" y="1452"/>
                    </a:lnTo>
                    <a:lnTo>
                      <a:pt x="2639" y="1457"/>
                    </a:lnTo>
                    <a:lnTo>
                      <a:pt x="2498" y="1467"/>
                    </a:lnTo>
                    <a:lnTo>
                      <a:pt x="2434" y="1467"/>
                    </a:lnTo>
                    <a:lnTo>
                      <a:pt x="2379" y="1459"/>
                    </a:lnTo>
                    <a:lnTo>
                      <a:pt x="2338" y="1448"/>
                    </a:lnTo>
                    <a:lnTo>
                      <a:pt x="2278" y="1429"/>
                    </a:lnTo>
                    <a:lnTo>
                      <a:pt x="2132" y="1461"/>
                    </a:lnTo>
                    <a:lnTo>
                      <a:pt x="1913" y="1508"/>
                    </a:lnTo>
                    <a:lnTo>
                      <a:pt x="1946" y="1550"/>
                    </a:lnTo>
                    <a:lnTo>
                      <a:pt x="2009" y="1641"/>
                    </a:lnTo>
                    <a:lnTo>
                      <a:pt x="1879" y="1520"/>
                    </a:lnTo>
                    <a:lnTo>
                      <a:pt x="1890" y="1577"/>
                    </a:lnTo>
                    <a:lnTo>
                      <a:pt x="1883" y="1632"/>
                    </a:lnTo>
                    <a:lnTo>
                      <a:pt x="1875" y="1671"/>
                    </a:lnTo>
                    <a:lnTo>
                      <a:pt x="1860" y="1726"/>
                    </a:lnTo>
                    <a:lnTo>
                      <a:pt x="1827" y="1805"/>
                    </a:lnTo>
                    <a:lnTo>
                      <a:pt x="1741" y="1947"/>
                    </a:lnTo>
                    <a:lnTo>
                      <a:pt x="1797" y="1824"/>
                    </a:lnTo>
                    <a:lnTo>
                      <a:pt x="1827" y="1746"/>
                    </a:lnTo>
                    <a:lnTo>
                      <a:pt x="1849" y="1671"/>
                    </a:lnTo>
                    <a:lnTo>
                      <a:pt x="1846" y="1632"/>
                    </a:lnTo>
                    <a:lnTo>
                      <a:pt x="1842" y="1569"/>
                    </a:lnTo>
                    <a:lnTo>
                      <a:pt x="1831" y="1542"/>
                    </a:lnTo>
                    <a:lnTo>
                      <a:pt x="1812" y="1524"/>
                    </a:lnTo>
                    <a:lnTo>
                      <a:pt x="1712" y="1531"/>
                    </a:lnTo>
                    <a:lnTo>
                      <a:pt x="1619" y="1558"/>
                    </a:lnTo>
                    <a:lnTo>
                      <a:pt x="1567" y="1586"/>
                    </a:lnTo>
                    <a:lnTo>
                      <a:pt x="1529" y="1612"/>
                    </a:lnTo>
                    <a:lnTo>
                      <a:pt x="1503" y="1645"/>
                    </a:lnTo>
                    <a:lnTo>
                      <a:pt x="1481" y="1696"/>
                    </a:lnTo>
                    <a:lnTo>
                      <a:pt x="1481" y="1782"/>
                    </a:lnTo>
                    <a:lnTo>
                      <a:pt x="1481" y="1908"/>
                    </a:lnTo>
                    <a:lnTo>
                      <a:pt x="1474" y="2018"/>
                    </a:lnTo>
                    <a:lnTo>
                      <a:pt x="1474" y="2121"/>
                    </a:lnTo>
                    <a:lnTo>
                      <a:pt x="1474" y="2239"/>
                    </a:lnTo>
                    <a:lnTo>
                      <a:pt x="1474" y="2333"/>
                    </a:lnTo>
                    <a:lnTo>
                      <a:pt x="1496" y="2427"/>
                    </a:lnTo>
                    <a:lnTo>
                      <a:pt x="1526" y="2513"/>
                    </a:lnTo>
                    <a:lnTo>
                      <a:pt x="1578" y="2623"/>
                    </a:lnTo>
                    <a:lnTo>
                      <a:pt x="1630" y="2686"/>
                    </a:lnTo>
                    <a:lnTo>
                      <a:pt x="1682" y="2717"/>
                    </a:lnTo>
                    <a:lnTo>
                      <a:pt x="1771" y="2757"/>
                    </a:lnTo>
                    <a:lnTo>
                      <a:pt x="1652" y="2741"/>
                    </a:lnTo>
                    <a:lnTo>
                      <a:pt x="1541" y="2702"/>
                    </a:lnTo>
                    <a:lnTo>
                      <a:pt x="1474" y="2686"/>
                    </a:lnTo>
                    <a:lnTo>
                      <a:pt x="1422" y="2686"/>
                    </a:lnTo>
                    <a:lnTo>
                      <a:pt x="1384" y="2725"/>
                    </a:lnTo>
                    <a:lnTo>
                      <a:pt x="1355" y="2710"/>
                    </a:lnTo>
                    <a:lnTo>
                      <a:pt x="1295" y="2702"/>
                    </a:lnTo>
                    <a:lnTo>
                      <a:pt x="1243" y="2717"/>
                    </a:lnTo>
                    <a:lnTo>
                      <a:pt x="1191" y="2749"/>
                    </a:lnTo>
                    <a:lnTo>
                      <a:pt x="1154" y="2764"/>
                    </a:lnTo>
                    <a:lnTo>
                      <a:pt x="1154" y="2725"/>
                    </a:lnTo>
                    <a:lnTo>
                      <a:pt x="1132" y="2710"/>
                    </a:lnTo>
                    <a:lnTo>
                      <a:pt x="1080" y="2710"/>
                    </a:lnTo>
                    <a:lnTo>
                      <a:pt x="1035" y="2725"/>
                    </a:lnTo>
                    <a:lnTo>
                      <a:pt x="1020" y="2725"/>
                    </a:lnTo>
                    <a:lnTo>
                      <a:pt x="886" y="2741"/>
                    </a:lnTo>
                    <a:close/>
                  </a:path>
                </a:pathLst>
              </a:custGeom>
              <a:solidFill>
                <a:srgbClr val="7F5F3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09"/>
              <p:cNvSpPr>
                <a:spLocks/>
              </p:cNvSpPr>
              <p:nvPr/>
            </p:nvSpPr>
            <p:spPr bwMode="auto">
              <a:xfrm>
                <a:off x="3890" y="2390"/>
                <a:ext cx="131" cy="357"/>
              </a:xfrm>
              <a:custGeom>
                <a:avLst/>
                <a:gdLst/>
                <a:ahLst/>
                <a:cxnLst>
                  <a:cxn ang="0">
                    <a:pos x="52" y="219"/>
                  </a:cxn>
                  <a:cxn ang="0">
                    <a:pos x="111" y="345"/>
                  </a:cxn>
                  <a:cxn ang="0">
                    <a:pos x="126" y="745"/>
                  </a:cxn>
                  <a:cxn ang="0">
                    <a:pos x="126" y="1084"/>
                  </a:cxn>
                  <a:cxn ang="0">
                    <a:pos x="74" y="1311"/>
                  </a:cxn>
                  <a:cxn ang="0">
                    <a:pos x="89" y="1303"/>
                  </a:cxn>
                  <a:cxn ang="0">
                    <a:pos x="148" y="1178"/>
                  </a:cxn>
                  <a:cxn ang="0">
                    <a:pos x="126" y="1405"/>
                  </a:cxn>
                  <a:cxn ang="0">
                    <a:pos x="163" y="1209"/>
                  </a:cxn>
                  <a:cxn ang="0">
                    <a:pos x="163" y="1052"/>
                  </a:cxn>
                  <a:cxn ang="0">
                    <a:pos x="186" y="817"/>
                  </a:cxn>
                  <a:cxn ang="0">
                    <a:pos x="171" y="612"/>
                  </a:cxn>
                  <a:cxn ang="0">
                    <a:pos x="156" y="408"/>
                  </a:cxn>
                  <a:cxn ang="0">
                    <a:pos x="200" y="455"/>
                  </a:cxn>
                  <a:cxn ang="0">
                    <a:pos x="208" y="635"/>
                  </a:cxn>
                  <a:cxn ang="0">
                    <a:pos x="223" y="801"/>
                  </a:cxn>
                  <a:cxn ang="0">
                    <a:pos x="223" y="1044"/>
                  </a:cxn>
                  <a:cxn ang="0">
                    <a:pos x="200" y="1241"/>
                  </a:cxn>
                  <a:cxn ang="0">
                    <a:pos x="208" y="1382"/>
                  </a:cxn>
                  <a:cxn ang="0">
                    <a:pos x="230" y="1350"/>
                  </a:cxn>
                  <a:cxn ang="0">
                    <a:pos x="290" y="1429"/>
                  </a:cxn>
                  <a:cxn ang="0">
                    <a:pos x="267" y="1233"/>
                  </a:cxn>
                  <a:cxn ang="0">
                    <a:pos x="245" y="927"/>
                  </a:cxn>
                  <a:cxn ang="0">
                    <a:pos x="238" y="721"/>
                  </a:cxn>
                  <a:cxn ang="0">
                    <a:pos x="238" y="510"/>
                  </a:cxn>
                  <a:cxn ang="0">
                    <a:pos x="364" y="196"/>
                  </a:cxn>
                  <a:cxn ang="0">
                    <a:pos x="297" y="400"/>
                  </a:cxn>
                  <a:cxn ang="0">
                    <a:pos x="282" y="517"/>
                  </a:cxn>
                  <a:cxn ang="0">
                    <a:pos x="282" y="643"/>
                  </a:cxn>
                  <a:cxn ang="0">
                    <a:pos x="282" y="784"/>
                  </a:cxn>
                  <a:cxn ang="0">
                    <a:pos x="297" y="989"/>
                  </a:cxn>
                  <a:cxn ang="0">
                    <a:pos x="319" y="1162"/>
                  </a:cxn>
                  <a:cxn ang="0">
                    <a:pos x="357" y="1295"/>
                  </a:cxn>
                  <a:cxn ang="0">
                    <a:pos x="446" y="1374"/>
                  </a:cxn>
                  <a:cxn ang="0">
                    <a:pos x="424" y="1327"/>
                  </a:cxn>
                  <a:cxn ang="0">
                    <a:pos x="349" y="1178"/>
                  </a:cxn>
                  <a:cxn ang="0">
                    <a:pos x="327" y="966"/>
                  </a:cxn>
                  <a:cxn ang="0">
                    <a:pos x="312" y="729"/>
                  </a:cxn>
                  <a:cxn ang="0">
                    <a:pos x="327" y="525"/>
                  </a:cxn>
                  <a:cxn ang="0">
                    <a:pos x="379" y="361"/>
                  </a:cxn>
                  <a:cxn ang="0">
                    <a:pos x="468" y="227"/>
                  </a:cxn>
                  <a:cxn ang="0">
                    <a:pos x="424" y="125"/>
                  </a:cxn>
                  <a:cxn ang="0">
                    <a:pos x="290" y="251"/>
                  </a:cxn>
                  <a:cxn ang="0">
                    <a:pos x="238" y="376"/>
                  </a:cxn>
                  <a:cxn ang="0">
                    <a:pos x="253" y="149"/>
                  </a:cxn>
                  <a:cxn ang="0">
                    <a:pos x="253" y="0"/>
                  </a:cxn>
                  <a:cxn ang="0">
                    <a:pos x="208" y="235"/>
                  </a:cxn>
                  <a:cxn ang="0">
                    <a:pos x="148" y="306"/>
                  </a:cxn>
                  <a:cxn ang="0">
                    <a:pos x="7" y="188"/>
                  </a:cxn>
                </a:cxnLst>
                <a:rect l="0" t="0" r="r" b="b"/>
                <a:pathLst>
                  <a:path w="520" h="1429">
                    <a:moveTo>
                      <a:pt x="7" y="188"/>
                    </a:moveTo>
                    <a:lnTo>
                      <a:pt x="52" y="219"/>
                    </a:lnTo>
                    <a:lnTo>
                      <a:pt x="89" y="266"/>
                    </a:lnTo>
                    <a:lnTo>
                      <a:pt x="111" y="345"/>
                    </a:lnTo>
                    <a:lnTo>
                      <a:pt x="134" y="525"/>
                    </a:lnTo>
                    <a:lnTo>
                      <a:pt x="126" y="745"/>
                    </a:lnTo>
                    <a:lnTo>
                      <a:pt x="126" y="950"/>
                    </a:lnTo>
                    <a:lnTo>
                      <a:pt x="126" y="1084"/>
                    </a:lnTo>
                    <a:lnTo>
                      <a:pt x="111" y="1193"/>
                    </a:lnTo>
                    <a:lnTo>
                      <a:pt x="74" y="1311"/>
                    </a:lnTo>
                    <a:lnTo>
                      <a:pt x="0" y="1413"/>
                    </a:lnTo>
                    <a:lnTo>
                      <a:pt x="89" y="1303"/>
                    </a:lnTo>
                    <a:lnTo>
                      <a:pt x="134" y="1193"/>
                    </a:lnTo>
                    <a:lnTo>
                      <a:pt x="148" y="1178"/>
                    </a:lnTo>
                    <a:lnTo>
                      <a:pt x="141" y="1303"/>
                    </a:lnTo>
                    <a:lnTo>
                      <a:pt x="126" y="1405"/>
                    </a:lnTo>
                    <a:lnTo>
                      <a:pt x="141" y="1350"/>
                    </a:lnTo>
                    <a:lnTo>
                      <a:pt x="163" y="1209"/>
                    </a:lnTo>
                    <a:lnTo>
                      <a:pt x="163" y="1107"/>
                    </a:lnTo>
                    <a:lnTo>
                      <a:pt x="163" y="1052"/>
                    </a:lnTo>
                    <a:lnTo>
                      <a:pt x="186" y="927"/>
                    </a:lnTo>
                    <a:lnTo>
                      <a:pt x="186" y="817"/>
                    </a:lnTo>
                    <a:lnTo>
                      <a:pt x="178" y="729"/>
                    </a:lnTo>
                    <a:lnTo>
                      <a:pt x="171" y="612"/>
                    </a:lnTo>
                    <a:lnTo>
                      <a:pt x="156" y="502"/>
                    </a:lnTo>
                    <a:lnTo>
                      <a:pt x="156" y="408"/>
                    </a:lnTo>
                    <a:lnTo>
                      <a:pt x="193" y="290"/>
                    </a:lnTo>
                    <a:lnTo>
                      <a:pt x="200" y="455"/>
                    </a:lnTo>
                    <a:lnTo>
                      <a:pt x="200" y="525"/>
                    </a:lnTo>
                    <a:lnTo>
                      <a:pt x="208" y="635"/>
                    </a:lnTo>
                    <a:lnTo>
                      <a:pt x="215" y="690"/>
                    </a:lnTo>
                    <a:lnTo>
                      <a:pt x="223" y="801"/>
                    </a:lnTo>
                    <a:lnTo>
                      <a:pt x="223" y="927"/>
                    </a:lnTo>
                    <a:lnTo>
                      <a:pt x="223" y="1044"/>
                    </a:lnTo>
                    <a:lnTo>
                      <a:pt x="215" y="1139"/>
                    </a:lnTo>
                    <a:lnTo>
                      <a:pt x="200" y="1241"/>
                    </a:lnTo>
                    <a:lnTo>
                      <a:pt x="200" y="1319"/>
                    </a:lnTo>
                    <a:lnTo>
                      <a:pt x="208" y="1382"/>
                    </a:lnTo>
                    <a:lnTo>
                      <a:pt x="223" y="1288"/>
                    </a:lnTo>
                    <a:lnTo>
                      <a:pt x="230" y="1350"/>
                    </a:lnTo>
                    <a:lnTo>
                      <a:pt x="260" y="1405"/>
                    </a:lnTo>
                    <a:lnTo>
                      <a:pt x="290" y="1429"/>
                    </a:lnTo>
                    <a:lnTo>
                      <a:pt x="282" y="1358"/>
                    </a:lnTo>
                    <a:lnTo>
                      <a:pt x="267" y="1233"/>
                    </a:lnTo>
                    <a:lnTo>
                      <a:pt x="260" y="1060"/>
                    </a:lnTo>
                    <a:lnTo>
                      <a:pt x="245" y="927"/>
                    </a:lnTo>
                    <a:lnTo>
                      <a:pt x="245" y="833"/>
                    </a:lnTo>
                    <a:lnTo>
                      <a:pt x="238" y="721"/>
                    </a:lnTo>
                    <a:lnTo>
                      <a:pt x="238" y="604"/>
                    </a:lnTo>
                    <a:lnTo>
                      <a:pt x="238" y="510"/>
                    </a:lnTo>
                    <a:lnTo>
                      <a:pt x="260" y="408"/>
                    </a:lnTo>
                    <a:lnTo>
                      <a:pt x="364" y="196"/>
                    </a:lnTo>
                    <a:lnTo>
                      <a:pt x="327" y="329"/>
                    </a:lnTo>
                    <a:lnTo>
                      <a:pt x="297" y="400"/>
                    </a:lnTo>
                    <a:lnTo>
                      <a:pt x="282" y="470"/>
                    </a:lnTo>
                    <a:lnTo>
                      <a:pt x="282" y="517"/>
                    </a:lnTo>
                    <a:lnTo>
                      <a:pt x="282" y="572"/>
                    </a:lnTo>
                    <a:lnTo>
                      <a:pt x="282" y="643"/>
                    </a:lnTo>
                    <a:lnTo>
                      <a:pt x="282" y="698"/>
                    </a:lnTo>
                    <a:lnTo>
                      <a:pt x="282" y="784"/>
                    </a:lnTo>
                    <a:lnTo>
                      <a:pt x="290" y="903"/>
                    </a:lnTo>
                    <a:lnTo>
                      <a:pt x="297" y="989"/>
                    </a:lnTo>
                    <a:lnTo>
                      <a:pt x="312" y="1076"/>
                    </a:lnTo>
                    <a:lnTo>
                      <a:pt x="319" y="1162"/>
                    </a:lnTo>
                    <a:lnTo>
                      <a:pt x="327" y="1241"/>
                    </a:lnTo>
                    <a:lnTo>
                      <a:pt x="357" y="1295"/>
                    </a:lnTo>
                    <a:lnTo>
                      <a:pt x="394" y="1343"/>
                    </a:lnTo>
                    <a:lnTo>
                      <a:pt x="446" y="1374"/>
                    </a:lnTo>
                    <a:lnTo>
                      <a:pt x="520" y="1397"/>
                    </a:lnTo>
                    <a:lnTo>
                      <a:pt x="424" y="1327"/>
                    </a:lnTo>
                    <a:lnTo>
                      <a:pt x="379" y="1248"/>
                    </a:lnTo>
                    <a:lnTo>
                      <a:pt x="349" y="1178"/>
                    </a:lnTo>
                    <a:lnTo>
                      <a:pt x="342" y="1091"/>
                    </a:lnTo>
                    <a:lnTo>
                      <a:pt x="327" y="966"/>
                    </a:lnTo>
                    <a:lnTo>
                      <a:pt x="319" y="848"/>
                    </a:lnTo>
                    <a:lnTo>
                      <a:pt x="312" y="729"/>
                    </a:lnTo>
                    <a:lnTo>
                      <a:pt x="327" y="612"/>
                    </a:lnTo>
                    <a:lnTo>
                      <a:pt x="327" y="525"/>
                    </a:lnTo>
                    <a:lnTo>
                      <a:pt x="349" y="447"/>
                    </a:lnTo>
                    <a:lnTo>
                      <a:pt x="379" y="361"/>
                    </a:lnTo>
                    <a:lnTo>
                      <a:pt x="401" y="282"/>
                    </a:lnTo>
                    <a:lnTo>
                      <a:pt x="468" y="227"/>
                    </a:lnTo>
                    <a:lnTo>
                      <a:pt x="372" y="274"/>
                    </a:lnTo>
                    <a:lnTo>
                      <a:pt x="424" y="125"/>
                    </a:lnTo>
                    <a:lnTo>
                      <a:pt x="342" y="188"/>
                    </a:lnTo>
                    <a:lnTo>
                      <a:pt x="290" y="251"/>
                    </a:lnTo>
                    <a:lnTo>
                      <a:pt x="260" y="337"/>
                    </a:lnTo>
                    <a:lnTo>
                      <a:pt x="238" y="376"/>
                    </a:lnTo>
                    <a:lnTo>
                      <a:pt x="223" y="274"/>
                    </a:lnTo>
                    <a:lnTo>
                      <a:pt x="253" y="149"/>
                    </a:lnTo>
                    <a:lnTo>
                      <a:pt x="253" y="70"/>
                    </a:lnTo>
                    <a:lnTo>
                      <a:pt x="253" y="0"/>
                    </a:lnTo>
                    <a:lnTo>
                      <a:pt x="223" y="164"/>
                    </a:lnTo>
                    <a:lnTo>
                      <a:pt x="208" y="235"/>
                    </a:lnTo>
                    <a:lnTo>
                      <a:pt x="186" y="274"/>
                    </a:lnTo>
                    <a:lnTo>
                      <a:pt x="148" y="306"/>
                    </a:lnTo>
                    <a:lnTo>
                      <a:pt x="126" y="251"/>
                    </a:lnTo>
                    <a:lnTo>
                      <a:pt x="7" y="188"/>
                    </a:lnTo>
                    <a:close/>
                  </a:path>
                </a:pathLst>
              </a:custGeom>
              <a:solidFill>
                <a:srgbClr val="5F3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" name="Freeform 210"/>
            <p:cNvSpPr>
              <a:spLocks/>
            </p:cNvSpPr>
            <p:nvPr/>
          </p:nvSpPr>
          <p:spPr bwMode="auto">
            <a:xfrm>
              <a:off x="3572" y="2060"/>
              <a:ext cx="787" cy="528"/>
            </a:xfrm>
            <a:custGeom>
              <a:avLst/>
              <a:gdLst/>
              <a:ahLst/>
              <a:cxnLst>
                <a:cxn ang="0">
                  <a:pos x="1243" y="40"/>
                </a:cxn>
                <a:cxn ang="0">
                  <a:pos x="1094" y="212"/>
                </a:cxn>
                <a:cxn ang="0">
                  <a:pos x="871" y="275"/>
                </a:cxn>
                <a:cxn ang="0">
                  <a:pos x="923" y="573"/>
                </a:cxn>
                <a:cxn ang="0">
                  <a:pos x="669" y="767"/>
                </a:cxn>
                <a:cxn ang="0">
                  <a:pos x="446" y="1014"/>
                </a:cxn>
                <a:cxn ang="0">
                  <a:pos x="319" y="1273"/>
                </a:cxn>
                <a:cxn ang="0">
                  <a:pos x="0" y="1453"/>
                </a:cxn>
                <a:cxn ang="0">
                  <a:pos x="178" y="1728"/>
                </a:cxn>
                <a:cxn ang="0">
                  <a:pos x="461" y="1673"/>
                </a:cxn>
                <a:cxn ang="0">
                  <a:pos x="841" y="1453"/>
                </a:cxn>
                <a:cxn ang="0">
                  <a:pos x="612" y="1287"/>
                </a:cxn>
                <a:cxn ang="0">
                  <a:pos x="826" y="1265"/>
                </a:cxn>
                <a:cxn ang="0">
                  <a:pos x="932" y="1193"/>
                </a:cxn>
                <a:cxn ang="0">
                  <a:pos x="1102" y="1214"/>
                </a:cxn>
                <a:cxn ang="0">
                  <a:pos x="1317" y="1339"/>
                </a:cxn>
                <a:cxn ang="0">
                  <a:pos x="1047" y="1327"/>
                </a:cxn>
                <a:cxn ang="0">
                  <a:pos x="908" y="1390"/>
                </a:cxn>
                <a:cxn ang="0">
                  <a:pos x="758" y="1633"/>
                </a:cxn>
                <a:cxn ang="0">
                  <a:pos x="639" y="1924"/>
                </a:cxn>
                <a:cxn ang="0">
                  <a:pos x="849" y="2073"/>
                </a:cxn>
                <a:cxn ang="0">
                  <a:pos x="983" y="1869"/>
                </a:cxn>
                <a:cxn ang="0">
                  <a:pos x="1206" y="1877"/>
                </a:cxn>
                <a:cxn ang="0">
                  <a:pos x="1399" y="1633"/>
                </a:cxn>
                <a:cxn ang="0">
                  <a:pos x="1473" y="1602"/>
                </a:cxn>
                <a:cxn ang="0">
                  <a:pos x="1630" y="1837"/>
                </a:cxn>
                <a:cxn ang="0">
                  <a:pos x="1912" y="2065"/>
                </a:cxn>
                <a:cxn ang="0">
                  <a:pos x="2202" y="1916"/>
                </a:cxn>
                <a:cxn ang="0">
                  <a:pos x="2412" y="1641"/>
                </a:cxn>
                <a:cxn ang="0">
                  <a:pos x="2568" y="1547"/>
                </a:cxn>
                <a:cxn ang="0">
                  <a:pos x="2999" y="1798"/>
                </a:cxn>
                <a:cxn ang="0">
                  <a:pos x="3022" y="1304"/>
                </a:cxn>
                <a:cxn ang="0">
                  <a:pos x="2665" y="1076"/>
                </a:cxn>
                <a:cxn ang="0">
                  <a:pos x="2627" y="747"/>
                </a:cxn>
                <a:cxn ang="0">
                  <a:pos x="2442" y="283"/>
                </a:cxn>
                <a:cxn ang="0">
                  <a:pos x="2039" y="79"/>
                </a:cxn>
                <a:cxn ang="0">
                  <a:pos x="1659" y="475"/>
                </a:cxn>
                <a:cxn ang="0">
                  <a:pos x="1592" y="727"/>
                </a:cxn>
                <a:cxn ang="0">
                  <a:pos x="1883" y="903"/>
                </a:cxn>
                <a:cxn ang="0">
                  <a:pos x="1853" y="704"/>
                </a:cxn>
                <a:cxn ang="0">
                  <a:pos x="2106" y="538"/>
                </a:cxn>
                <a:cxn ang="0">
                  <a:pos x="2068" y="857"/>
                </a:cxn>
                <a:cxn ang="0">
                  <a:pos x="1890" y="997"/>
                </a:cxn>
                <a:cxn ang="0">
                  <a:pos x="2031" y="1072"/>
                </a:cxn>
                <a:cxn ang="0">
                  <a:pos x="1949" y="1346"/>
                </a:cxn>
                <a:cxn ang="0">
                  <a:pos x="2210" y="1355"/>
                </a:cxn>
                <a:cxn ang="0">
                  <a:pos x="2109" y="1433"/>
                </a:cxn>
                <a:cxn ang="0">
                  <a:pos x="1972" y="1503"/>
                </a:cxn>
                <a:cxn ang="0">
                  <a:pos x="1875" y="1316"/>
                </a:cxn>
                <a:cxn ang="0">
                  <a:pos x="1726" y="1065"/>
                </a:cxn>
                <a:cxn ang="0">
                  <a:pos x="1563" y="884"/>
                </a:cxn>
                <a:cxn ang="0">
                  <a:pos x="1459" y="640"/>
                </a:cxn>
                <a:cxn ang="0">
                  <a:pos x="1377" y="530"/>
                </a:cxn>
                <a:cxn ang="0">
                  <a:pos x="1436" y="373"/>
                </a:cxn>
                <a:cxn ang="0">
                  <a:pos x="1518" y="0"/>
                </a:cxn>
              </a:cxnLst>
              <a:rect l="0" t="0" r="r" b="b"/>
              <a:pathLst>
                <a:path w="3148" h="2112">
                  <a:moveTo>
                    <a:pt x="1399" y="79"/>
                  </a:moveTo>
                  <a:lnTo>
                    <a:pt x="1354" y="40"/>
                  </a:lnTo>
                  <a:lnTo>
                    <a:pt x="1295" y="16"/>
                  </a:lnTo>
                  <a:lnTo>
                    <a:pt x="1243" y="16"/>
                  </a:lnTo>
                  <a:lnTo>
                    <a:pt x="1265" y="32"/>
                  </a:lnTo>
                  <a:lnTo>
                    <a:pt x="1243" y="40"/>
                  </a:lnTo>
                  <a:lnTo>
                    <a:pt x="1183" y="79"/>
                  </a:lnTo>
                  <a:lnTo>
                    <a:pt x="1183" y="110"/>
                  </a:lnTo>
                  <a:lnTo>
                    <a:pt x="1191" y="141"/>
                  </a:lnTo>
                  <a:lnTo>
                    <a:pt x="1146" y="165"/>
                  </a:lnTo>
                  <a:lnTo>
                    <a:pt x="1131" y="196"/>
                  </a:lnTo>
                  <a:lnTo>
                    <a:pt x="1094" y="212"/>
                  </a:lnTo>
                  <a:lnTo>
                    <a:pt x="1050" y="189"/>
                  </a:lnTo>
                  <a:lnTo>
                    <a:pt x="997" y="189"/>
                  </a:lnTo>
                  <a:lnTo>
                    <a:pt x="968" y="228"/>
                  </a:lnTo>
                  <a:lnTo>
                    <a:pt x="916" y="220"/>
                  </a:lnTo>
                  <a:lnTo>
                    <a:pt x="886" y="236"/>
                  </a:lnTo>
                  <a:lnTo>
                    <a:pt x="871" y="275"/>
                  </a:lnTo>
                  <a:lnTo>
                    <a:pt x="819" y="283"/>
                  </a:lnTo>
                  <a:lnTo>
                    <a:pt x="789" y="314"/>
                  </a:lnTo>
                  <a:lnTo>
                    <a:pt x="789" y="369"/>
                  </a:lnTo>
                  <a:lnTo>
                    <a:pt x="804" y="432"/>
                  </a:lnTo>
                  <a:lnTo>
                    <a:pt x="841" y="463"/>
                  </a:lnTo>
                  <a:lnTo>
                    <a:pt x="923" y="573"/>
                  </a:lnTo>
                  <a:lnTo>
                    <a:pt x="901" y="636"/>
                  </a:lnTo>
                  <a:lnTo>
                    <a:pt x="864" y="691"/>
                  </a:lnTo>
                  <a:lnTo>
                    <a:pt x="923" y="747"/>
                  </a:lnTo>
                  <a:lnTo>
                    <a:pt x="826" y="778"/>
                  </a:lnTo>
                  <a:lnTo>
                    <a:pt x="706" y="700"/>
                  </a:lnTo>
                  <a:lnTo>
                    <a:pt x="669" y="767"/>
                  </a:lnTo>
                  <a:lnTo>
                    <a:pt x="595" y="786"/>
                  </a:lnTo>
                  <a:lnTo>
                    <a:pt x="587" y="841"/>
                  </a:lnTo>
                  <a:lnTo>
                    <a:pt x="610" y="912"/>
                  </a:lnTo>
                  <a:lnTo>
                    <a:pt x="543" y="951"/>
                  </a:lnTo>
                  <a:lnTo>
                    <a:pt x="491" y="959"/>
                  </a:lnTo>
                  <a:lnTo>
                    <a:pt x="446" y="1014"/>
                  </a:lnTo>
                  <a:lnTo>
                    <a:pt x="431" y="1037"/>
                  </a:lnTo>
                  <a:lnTo>
                    <a:pt x="379" y="1076"/>
                  </a:lnTo>
                  <a:lnTo>
                    <a:pt x="372" y="1139"/>
                  </a:lnTo>
                  <a:lnTo>
                    <a:pt x="372" y="1194"/>
                  </a:lnTo>
                  <a:lnTo>
                    <a:pt x="334" y="1233"/>
                  </a:lnTo>
                  <a:lnTo>
                    <a:pt x="319" y="1273"/>
                  </a:lnTo>
                  <a:lnTo>
                    <a:pt x="230" y="1257"/>
                  </a:lnTo>
                  <a:lnTo>
                    <a:pt x="156" y="1296"/>
                  </a:lnTo>
                  <a:lnTo>
                    <a:pt x="89" y="1320"/>
                  </a:lnTo>
                  <a:lnTo>
                    <a:pt x="59" y="1359"/>
                  </a:lnTo>
                  <a:lnTo>
                    <a:pt x="15" y="1398"/>
                  </a:lnTo>
                  <a:lnTo>
                    <a:pt x="0" y="1453"/>
                  </a:lnTo>
                  <a:lnTo>
                    <a:pt x="29" y="1477"/>
                  </a:lnTo>
                  <a:lnTo>
                    <a:pt x="67" y="1508"/>
                  </a:lnTo>
                  <a:lnTo>
                    <a:pt x="67" y="1555"/>
                  </a:lnTo>
                  <a:lnTo>
                    <a:pt x="111" y="1586"/>
                  </a:lnTo>
                  <a:lnTo>
                    <a:pt x="134" y="1657"/>
                  </a:lnTo>
                  <a:lnTo>
                    <a:pt x="178" y="1728"/>
                  </a:lnTo>
                  <a:lnTo>
                    <a:pt x="238" y="1704"/>
                  </a:lnTo>
                  <a:lnTo>
                    <a:pt x="290" y="1649"/>
                  </a:lnTo>
                  <a:lnTo>
                    <a:pt x="327" y="1649"/>
                  </a:lnTo>
                  <a:lnTo>
                    <a:pt x="364" y="1665"/>
                  </a:lnTo>
                  <a:lnTo>
                    <a:pt x="401" y="1720"/>
                  </a:lnTo>
                  <a:lnTo>
                    <a:pt x="461" y="1673"/>
                  </a:lnTo>
                  <a:lnTo>
                    <a:pt x="513" y="1610"/>
                  </a:lnTo>
                  <a:lnTo>
                    <a:pt x="565" y="1602"/>
                  </a:lnTo>
                  <a:lnTo>
                    <a:pt x="639" y="1610"/>
                  </a:lnTo>
                  <a:lnTo>
                    <a:pt x="706" y="1571"/>
                  </a:lnTo>
                  <a:lnTo>
                    <a:pt x="743" y="1516"/>
                  </a:lnTo>
                  <a:lnTo>
                    <a:pt x="841" y="1453"/>
                  </a:lnTo>
                  <a:lnTo>
                    <a:pt x="789" y="1371"/>
                  </a:lnTo>
                  <a:lnTo>
                    <a:pt x="698" y="1367"/>
                  </a:lnTo>
                  <a:lnTo>
                    <a:pt x="674" y="1351"/>
                  </a:lnTo>
                  <a:lnTo>
                    <a:pt x="674" y="1327"/>
                  </a:lnTo>
                  <a:lnTo>
                    <a:pt x="670" y="1304"/>
                  </a:lnTo>
                  <a:lnTo>
                    <a:pt x="612" y="1287"/>
                  </a:lnTo>
                  <a:lnTo>
                    <a:pt x="626" y="1271"/>
                  </a:lnTo>
                  <a:lnTo>
                    <a:pt x="640" y="1253"/>
                  </a:lnTo>
                  <a:lnTo>
                    <a:pt x="694" y="1271"/>
                  </a:lnTo>
                  <a:lnTo>
                    <a:pt x="736" y="1324"/>
                  </a:lnTo>
                  <a:lnTo>
                    <a:pt x="767" y="1275"/>
                  </a:lnTo>
                  <a:lnTo>
                    <a:pt x="826" y="1265"/>
                  </a:lnTo>
                  <a:lnTo>
                    <a:pt x="859" y="1237"/>
                  </a:lnTo>
                  <a:lnTo>
                    <a:pt x="859" y="1214"/>
                  </a:lnTo>
                  <a:lnTo>
                    <a:pt x="844" y="1193"/>
                  </a:lnTo>
                  <a:lnTo>
                    <a:pt x="880" y="1216"/>
                  </a:lnTo>
                  <a:lnTo>
                    <a:pt x="912" y="1219"/>
                  </a:lnTo>
                  <a:lnTo>
                    <a:pt x="932" y="1193"/>
                  </a:lnTo>
                  <a:lnTo>
                    <a:pt x="983" y="1173"/>
                  </a:lnTo>
                  <a:lnTo>
                    <a:pt x="1006" y="1155"/>
                  </a:lnTo>
                  <a:lnTo>
                    <a:pt x="1004" y="1193"/>
                  </a:lnTo>
                  <a:lnTo>
                    <a:pt x="1053" y="1156"/>
                  </a:lnTo>
                  <a:lnTo>
                    <a:pt x="1085" y="1173"/>
                  </a:lnTo>
                  <a:lnTo>
                    <a:pt x="1102" y="1214"/>
                  </a:lnTo>
                  <a:lnTo>
                    <a:pt x="1061" y="1250"/>
                  </a:lnTo>
                  <a:lnTo>
                    <a:pt x="1094" y="1261"/>
                  </a:lnTo>
                  <a:lnTo>
                    <a:pt x="1134" y="1271"/>
                  </a:lnTo>
                  <a:lnTo>
                    <a:pt x="1165" y="1265"/>
                  </a:lnTo>
                  <a:lnTo>
                    <a:pt x="1235" y="1284"/>
                  </a:lnTo>
                  <a:lnTo>
                    <a:pt x="1317" y="1339"/>
                  </a:lnTo>
                  <a:lnTo>
                    <a:pt x="1250" y="1386"/>
                  </a:lnTo>
                  <a:lnTo>
                    <a:pt x="1161" y="1371"/>
                  </a:lnTo>
                  <a:lnTo>
                    <a:pt x="1145" y="1347"/>
                  </a:lnTo>
                  <a:lnTo>
                    <a:pt x="1115" y="1322"/>
                  </a:lnTo>
                  <a:lnTo>
                    <a:pt x="1092" y="1330"/>
                  </a:lnTo>
                  <a:lnTo>
                    <a:pt x="1047" y="1327"/>
                  </a:lnTo>
                  <a:lnTo>
                    <a:pt x="1000" y="1322"/>
                  </a:lnTo>
                  <a:lnTo>
                    <a:pt x="959" y="1326"/>
                  </a:lnTo>
                  <a:lnTo>
                    <a:pt x="953" y="1351"/>
                  </a:lnTo>
                  <a:lnTo>
                    <a:pt x="932" y="1346"/>
                  </a:lnTo>
                  <a:lnTo>
                    <a:pt x="918" y="1365"/>
                  </a:lnTo>
                  <a:lnTo>
                    <a:pt x="908" y="1390"/>
                  </a:lnTo>
                  <a:lnTo>
                    <a:pt x="923" y="1469"/>
                  </a:lnTo>
                  <a:lnTo>
                    <a:pt x="953" y="1508"/>
                  </a:lnTo>
                  <a:lnTo>
                    <a:pt x="938" y="1586"/>
                  </a:lnTo>
                  <a:lnTo>
                    <a:pt x="878" y="1602"/>
                  </a:lnTo>
                  <a:lnTo>
                    <a:pt x="804" y="1602"/>
                  </a:lnTo>
                  <a:lnTo>
                    <a:pt x="758" y="1633"/>
                  </a:lnTo>
                  <a:lnTo>
                    <a:pt x="751" y="1673"/>
                  </a:lnTo>
                  <a:lnTo>
                    <a:pt x="684" y="1751"/>
                  </a:lnTo>
                  <a:lnTo>
                    <a:pt x="617" y="1751"/>
                  </a:lnTo>
                  <a:lnTo>
                    <a:pt x="572" y="1798"/>
                  </a:lnTo>
                  <a:lnTo>
                    <a:pt x="587" y="1861"/>
                  </a:lnTo>
                  <a:lnTo>
                    <a:pt x="639" y="1924"/>
                  </a:lnTo>
                  <a:lnTo>
                    <a:pt x="617" y="1955"/>
                  </a:lnTo>
                  <a:lnTo>
                    <a:pt x="617" y="1986"/>
                  </a:lnTo>
                  <a:lnTo>
                    <a:pt x="691" y="2034"/>
                  </a:lnTo>
                  <a:lnTo>
                    <a:pt x="699" y="2088"/>
                  </a:lnTo>
                  <a:lnTo>
                    <a:pt x="782" y="2112"/>
                  </a:lnTo>
                  <a:lnTo>
                    <a:pt x="849" y="2073"/>
                  </a:lnTo>
                  <a:lnTo>
                    <a:pt x="901" y="2073"/>
                  </a:lnTo>
                  <a:lnTo>
                    <a:pt x="953" y="2104"/>
                  </a:lnTo>
                  <a:lnTo>
                    <a:pt x="1050" y="2073"/>
                  </a:lnTo>
                  <a:lnTo>
                    <a:pt x="1079" y="2010"/>
                  </a:lnTo>
                  <a:lnTo>
                    <a:pt x="1042" y="1939"/>
                  </a:lnTo>
                  <a:lnTo>
                    <a:pt x="983" y="1869"/>
                  </a:lnTo>
                  <a:lnTo>
                    <a:pt x="990" y="1798"/>
                  </a:lnTo>
                  <a:lnTo>
                    <a:pt x="1020" y="1735"/>
                  </a:lnTo>
                  <a:lnTo>
                    <a:pt x="1079" y="1743"/>
                  </a:lnTo>
                  <a:lnTo>
                    <a:pt x="1094" y="1830"/>
                  </a:lnTo>
                  <a:lnTo>
                    <a:pt x="1146" y="1900"/>
                  </a:lnTo>
                  <a:lnTo>
                    <a:pt x="1206" y="1877"/>
                  </a:lnTo>
                  <a:lnTo>
                    <a:pt x="1265" y="1892"/>
                  </a:lnTo>
                  <a:lnTo>
                    <a:pt x="1310" y="1837"/>
                  </a:lnTo>
                  <a:lnTo>
                    <a:pt x="1288" y="1743"/>
                  </a:lnTo>
                  <a:lnTo>
                    <a:pt x="1288" y="1681"/>
                  </a:lnTo>
                  <a:lnTo>
                    <a:pt x="1340" y="1681"/>
                  </a:lnTo>
                  <a:lnTo>
                    <a:pt x="1399" y="1633"/>
                  </a:lnTo>
                  <a:lnTo>
                    <a:pt x="1407" y="1531"/>
                  </a:lnTo>
                  <a:lnTo>
                    <a:pt x="1399" y="1469"/>
                  </a:lnTo>
                  <a:lnTo>
                    <a:pt x="1451" y="1422"/>
                  </a:lnTo>
                  <a:lnTo>
                    <a:pt x="1473" y="1445"/>
                  </a:lnTo>
                  <a:lnTo>
                    <a:pt x="1459" y="1508"/>
                  </a:lnTo>
                  <a:lnTo>
                    <a:pt x="1473" y="1602"/>
                  </a:lnTo>
                  <a:lnTo>
                    <a:pt x="1466" y="1704"/>
                  </a:lnTo>
                  <a:lnTo>
                    <a:pt x="1481" y="1775"/>
                  </a:lnTo>
                  <a:lnTo>
                    <a:pt x="1526" y="1751"/>
                  </a:lnTo>
                  <a:lnTo>
                    <a:pt x="1555" y="1767"/>
                  </a:lnTo>
                  <a:lnTo>
                    <a:pt x="1578" y="1830"/>
                  </a:lnTo>
                  <a:lnTo>
                    <a:pt x="1630" y="1837"/>
                  </a:lnTo>
                  <a:lnTo>
                    <a:pt x="1637" y="1892"/>
                  </a:lnTo>
                  <a:lnTo>
                    <a:pt x="1667" y="1971"/>
                  </a:lnTo>
                  <a:lnTo>
                    <a:pt x="1756" y="1955"/>
                  </a:lnTo>
                  <a:lnTo>
                    <a:pt x="1801" y="2018"/>
                  </a:lnTo>
                  <a:lnTo>
                    <a:pt x="1868" y="2104"/>
                  </a:lnTo>
                  <a:lnTo>
                    <a:pt x="1912" y="2065"/>
                  </a:lnTo>
                  <a:lnTo>
                    <a:pt x="1957" y="2065"/>
                  </a:lnTo>
                  <a:lnTo>
                    <a:pt x="2024" y="2104"/>
                  </a:lnTo>
                  <a:lnTo>
                    <a:pt x="2106" y="2057"/>
                  </a:lnTo>
                  <a:lnTo>
                    <a:pt x="2121" y="1979"/>
                  </a:lnTo>
                  <a:lnTo>
                    <a:pt x="2121" y="1916"/>
                  </a:lnTo>
                  <a:lnTo>
                    <a:pt x="2202" y="1916"/>
                  </a:lnTo>
                  <a:lnTo>
                    <a:pt x="2277" y="1892"/>
                  </a:lnTo>
                  <a:lnTo>
                    <a:pt x="2329" y="1892"/>
                  </a:lnTo>
                  <a:lnTo>
                    <a:pt x="2382" y="1885"/>
                  </a:lnTo>
                  <a:lnTo>
                    <a:pt x="2397" y="1790"/>
                  </a:lnTo>
                  <a:lnTo>
                    <a:pt x="2442" y="1728"/>
                  </a:lnTo>
                  <a:lnTo>
                    <a:pt x="2412" y="1641"/>
                  </a:lnTo>
                  <a:lnTo>
                    <a:pt x="2360" y="1633"/>
                  </a:lnTo>
                  <a:lnTo>
                    <a:pt x="2360" y="1555"/>
                  </a:lnTo>
                  <a:lnTo>
                    <a:pt x="2306" y="1539"/>
                  </a:lnTo>
                  <a:lnTo>
                    <a:pt x="2419" y="1524"/>
                  </a:lnTo>
                  <a:lnTo>
                    <a:pt x="2479" y="1571"/>
                  </a:lnTo>
                  <a:lnTo>
                    <a:pt x="2568" y="1547"/>
                  </a:lnTo>
                  <a:lnTo>
                    <a:pt x="2657" y="1586"/>
                  </a:lnTo>
                  <a:lnTo>
                    <a:pt x="2746" y="1594"/>
                  </a:lnTo>
                  <a:lnTo>
                    <a:pt x="2776" y="1735"/>
                  </a:lnTo>
                  <a:lnTo>
                    <a:pt x="2836" y="1743"/>
                  </a:lnTo>
                  <a:lnTo>
                    <a:pt x="2918" y="1783"/>
                  </a:lnTo>
                  <a:lnTo>
                    <a:pt x="2999" y="1798"/>
                  </a:lnTo>
                  <a:lnTo>
                    <a:pt x="3074" y="1743"/>
                  </a:lnTo>
                  <a:lnTo>
                    <a:pt x="3148" y="1673"/>
                  </a:lnTo>
                  <a:lnTo>
                    <a:pt x="3103" y="1547"/>
                  </a:lnTo>
                  <a:lnTo>
                    <a:pt x="3037" y="1484"/>
                  </a:lnTo>
                  <a:lnTo>
                    <a:pt x="3066" y="1429"/>
                  </a:lnTo>
                  <a:lnTo>
                    <a:pt x="3022" y="1304"/>
                  </a:lnTo>
                  <a:lnTo>
                    <a:pt x="3007" y="1225"/>
                  </a:lnTo>
                  <a:lnTo>
                    <a:pt x="2947" y="1139"/>
                  </a:lnTo>
                  <a:lnTo>
                    <a:pt x="2843" y="1123"/>
                  </a:lnTo>
                  <a:lnTo>
                    <a:pt x="2732" y="1194"/>
                  </a:lnTo>
                  <a:lnTo>
                    <a:pt x="2620" y="1163"/>
                  </a:lnTo>
                  <a:lnTo>
                    <a:pt x="2665" y="1076"/>
                  </a:lnTo>
                  <a:lnTo>
                    <a:pt x="2769" y="1022"/>
                  </a:lnTo>
                  <a:lnTo>
                    <a:pt x="2746" y="927"/>
                  </a:lnTo>
                  <a:lnTo>
                    <a:pt x="2642" y="896"/>
                  </a:lnTo>
                  <a:lnTo>
                    <a:pt x="2568" y="888"/>
                  </a:lnTo>
                  <a:lnTo>
                    <a:pt x="2590" y="818"/>
                  </a:lnTo>
                  <a:lnTo>
                    <a:pt x="2627" y="747"/>
                  </a:lnTo>
                  <a:lnTo>
                    <a:pt x="2620" y="628"/>
                  </a:lnTo>
                  <a:lnTo>
                    <a:pt x="2553" y="573"/>
                  </a:lnTo>
                  <a:lnTo>
                    <a:pt x="2494" y="573"/>
                  </a:lnTo>
                  <a:lnTo>
                    <a:pt x="2486" y="479"/>
                  </a:lnTo>
                  <a:lnTo>
                    <a:pt x="2494" y="400"/>
                  </a:lnTo>
                  <a:lnTo>
                    <a:pt x="2442" y="283"/>
                  </a:lnTo>
                  <a:lnTo>
                    <a:pt x="2397" y="212"/>
                  </a:lnTo>
                  <a:lnTo>
                    <a:pt x="2351" y="212"/>
                  </a:lnTo>
                  <a:lnTo>
                    <a:pt x="2277" y="212"/>
                  </a:lnTo>
                  <a:lnTo>
                    <a:pt x="2187" y="118"/>
                  </a:lnTo>
                  <a:lnTo>
                    <a:pt x="2098" y="55"/>
                  </a:lnTo>
                  <a:lnTo>
                    <a:pt x="2039" y="79"/>
                  </a:lnTo>
                  <a:lnTo>
                    <a:pt x="1964" y="47"/>
                  </a:lnTo>
                  <a:lnTo>
                    <a:pt x="1927" y="0"/>
                  </a:lnTo>
                  <a:lnTo>
                    <a:pt x="1845" y="0"/>
                  </a:lnTo>
                  <a:lnTo>
                    <a:pt x="1778" y="0"/>
                  </a:lnTo>
                  <a:lnTo>
                    <a:pt x="1682" y="110"/>
                  </a:lnTo>
                  <a:lnTo>
                    <a:pt x="1659" y="475"/>
                  </a:lnTo>
                  <a:lnTo>
                    <a:pt x="1726" y="530"/>
                  </a:lnTo>
                  <a:lnTo>
                    <a:pt x="1764" y="600"/>
                  </a:lnTo>
                  <a:lnTo>
                    <a:pt x="1771" y="663"/>
                  </a:lnTo>
                  <a:lnTo>
                    <a:pt x="1719" y="655"/>
                  </a:lnTo>
                  <a:lnTo>
                    <a:pt x="1615" y="663"/>
                  </a:lnTo>
                  <a:lnTo>
                    <a:pt x="1592" y="727"/>
                  </a:lnTo>
                  <a:lnTo>
                    <a:pt x="1659" y="712"/>
                  </a:lnTo>
                  <a:lnTo>
                    <a:pt x="1682" y="774"/>
                  </a:lnTo>
                  <a:lnTo>
                    <a:pt x="1764" y="743"/>
                  </a:lnTo>
                  <a:lnTo>
                    <a:pt x="1793" y="814"/>
                  </a:lnTo>
                  <a:lnTo>
                    <a:pt x="1823" y="892"/>
                  </a:lnTo>
                  <a:lnTo>
                    <a:pt x="1883" y="903"/>
                  </a:lnTo>
                  <a:lnTo>
                    <a:pt x="1883" y="853"/>
                  </a:lnTo>
                  <a:lnTo>
                    <a:pt x="1916" y="879"/>
                  </a:lnTo>
                  <a:lnTo>
                    <a:pt x="1994" y="829"/>
                  </a:lnTo>
                  <a:lnTo>
                    <a:pt x="1964" y="767"/>
                  </a:lnTo>
                  <a:lnTo>
                    <a:pt x="1927" y="712"/>
                  </a:lnTo>
                  <a:lnTo>
                    <a:pt x="1853" y="704"/>
                  </a:lnTo>
                  <a:lnTo>
                    <a:pt x="1838" y="632"/>
                  </a:lnTo>
                  <a:lnTo>
                    <a:pt x="1897" y="506"/>
                  </a:lnTo>
                  <a:lnTo>
                    <a:pt x="1927" y="640"/>
                  </a:lnTo>
                  <a:lnTo>
                    <a:pt x="2002" y="704"/>
                  </a:lnTo>
                  <a:lnTo>
                    <a:pt x="1994" y="624"/>
                  </a:lnTo>
                  <a:lnTo>
                    <a:pt x="2106" y="538"/>
                  </a:lnTo>
                  <a:lnTo>
                    <a:pt x="2128" y="679"/>
                  </a:lnTo>
                  <a:lnTo>
                    <a:pt x="2232" y="695"/>
                  </a:lnTo>
                  <a:lnTo>
                    <a:pt x="2106" y="751"/>
                  </a:lnTo>
                  <a:lnTo>
                    <a:pt x="2367" y="829"/>
                  </a:lnTo>
                  <a:lnTo>
                    <a:pt x="2202" y="837"/>
                  </a:lnTo>
                  <a:lnTo>
                    <a:pt x="2068" y="857"/>
                  </a:lnTo>
                  <a:lnTo>
                    <a:pt x="2042" y="903"/>
                  </a:lnTo>
                  <a:lnTo>
                    <a:pt x="2057" y="935"/>
                  </a:lnTo>
                  <a:lnTo>
                    <a:pt x="2005" y="918"/>
                  </a:lnTo>
                  <a:lnTo>
                    <a:pt x="1938" y="942"/>
                  </a:lnTo>
                  <a:lnTo>
                    <a:pt x="1901" y="969"/>
                  </a:lnTo>
                  <a:lnTo>
                    <a:pt x="1890" y="997"/>
                  </a:lnTo>
                  <a:lnTo>
                    <a:pt x="1972" y="973"/>
                  </a:lnTo>
                  <a:lnTo>
                    <a:pt x="2009" y="986"/>
                  </a:lnTo>
                  <a:lnTo>
                    <a:pt x="1946" y="1008"/>
                  </a:lnTo>
                  <a:lnTo>
                    <a:pt x="1961" y="1044"/>
                  </a:lnTo>
                  <a:lnTo>
                    <a:pt x="2009" y="1032"/>
                  </a:lnTo>
                  <a:lnTo>
                    <a:pt x="2031" y="1072"/>
                  </a:lnTo>
                  <a:lnTo>
                    <a:pt x="1987" y="1190"/>
                  </a:lnTo>
                  <a:lnTo>
                    <a:pt x="1920" y="1151"/>
                  </a:lnTo>
                  <a:lnTo>
                    <a:pt x="1875" y="1177"/>
                  </a:lnTo>
                  <a:lnTo>
                    <a:pt x="1875" y="1228"/>
                  </a:lnTo>
                  <a:lnTo>
                    <a:pt x="1886" y="1276"/>
                  </a:lnTo>
                  <a:lnTo>
                    <a:pt x="1949" y="1346"/>
                  </a:lnTo>
                  <a:lnTo>
                    <a:pt x="1927" y="1398"/>
                  </a:lnTo>
                  <a:lnTo>
                    <a:pt x="1983" y="1369"/>
                  </a:lnTo>
                  <a:lnTo>
                    <a:pt x="2020" y="1394"/>
                  </a:lnTo>
                  <a:lnTo>
                    <a:pt x="2050" y="1361"/>
                  </a:lnTo>
                  <a:lnTo>
                    <a:pt x="2113" y="1363"/>
                  </a:lnTo>
                  <a:lnTo>
                    <a:pt x="2210" y="1355"/>
                  </a:lnTo>
                  <a:lnTo>
                    <a:pt x="2292" y="1355"/>
                  </a:lnTo>
                  <a:lnTo>
                    <a:pt x="2329" y="1371"/>
                  </a:lnTo>
                  <a:lnTo>
                    <a:pt x="2306" y="1426"/>
                  </a:lnTo>
                  <a:lnTo>
                    <a:pt x="2210" y="1433"/>
                  </a:lnTo>
                  <a:lnTo>
                    <a:pt x="2217" y="1488"/>
                  </a:lnTo>
                  <a:lnTo>
                    <a:pt x="2109" y="1433"/>
                  </a:lnTo>
                  <a:lnTo>
                    <a:pt x="2083" y="1465"/>
                  </a:lnTo>
                  <a:lnTo>
                    <a:pt x="2046" y="1473"/>
                  </a:lnTo>
                  <a:lnTo>
                    <a:pt x="2028" y="1508"/>
                  </a:lnTo>
                  <a:lnTo>
                    <a:pt x="2005" y="1514"/>
                  </a:lnTo>
                  <a:lnTo>
                    <a:pt x="1968" y="1538"/>
                  </a:lnTo>
                  <a:lnTo>
                    <a:pt x="1972" y="1503"/>
                  </a:lnTo>
                  <a:lnTo>
                    <a:pt x="1931" y="1467"/>
                  </a:lnTo>
                  <a:lnTo>
                    <a:pt x="1886" y="1477"/>
                  </a:lnTo>
                  <a:lnTo>
                    <a:pt x="1886" y="1456"/>
                  </a:lnTo>
                  <a:lnTo>
                    <a:pt x="1853" y="1441"/>
                  </a:lnTo>
                  <a:lnTo>
                    <a:pt x="1823" y="1378"/>
                  </a:lnTo>
                  <a:lnTo>
                    <a:pt x="1875" y="1316"/>
                  </a:lnTo>
                  <a:lnTo>
                    <a:pt x="1842" y="1276"/>
                  </a:lnTo>
                  <a:lnTo>
                    <a:pt x="1823" y="1245"/>
                  </a:lnTo>
                  <a:lnTo>
                    <a:pt x="1838" y="1182"/>
                  </a:lnTo>
                  <a:lnTo>
                    <a:pt x="1771" y="1135"/>
                  </a:lnTo>
                  <a:lnTo>
                    <a:pt x="1830" y="1041"/>
                  </a:lnTo>
                  <a:lnTo>
                    <a:pt x="1726" y="1065"/>
                  </a:lnTo>
                  <a:lnTo>
                    <a:pt x="1764" y="1010"/>
                  </a:lnTo>
                  <a:lnTo>
                    <a:pt x="1778" y="947"/>
                  </a:lnTo>
                  <a:lnTo>
                    <a:pt x="1756" y="884"/>
                  </a:lnTo>
                  <a:lnTo>
                    <a:pt x="1711" y="861"/>
                  </a:lnTo>
                  <a:lnTo>
                    <a:pt x="1637" y="861"/>
                  </a:lnTo>
                  <a:lnTo>
                    <a:pt x="1563" y="884"/>
                  </a:lnTo>
                  <a:lnTo>
                    <a:pt x="1563" y="806"/>
                  </a:lnTo>
                  <a:lnTo>
                    <a:pt x="1555" y="735"/>
                  </a:lnTo>
                  <a:lnTo>
                    <a:pt x="1503" y="704"/>
                  </a:lnTo>
                  <a:lnTo>
                    <a:pt x="1473" y="782"/>
                  </a:lnTo>
                  <a:lnTo>
                    <a:pt x="1436" y="695"/>
                  </a:lnTo>
                  <a:lnTo>
                    <a:pt x="1459" y="640"/>
                  </a:lnTo>
                  <a:lnTo>
                    <a:pt x="1518" y="616"/>
                  </a:lnTo>
                  <a:lnTo>
                    <a:pt x="1555" y="561"/>
                  </a:lnTo>
                  <a:lnTo>
                    <a:pt x="1563" y="498"/>
                  </a:lnTo>
                  <a:lnTo>
                    <a:pt x="1503" y="475"/>
                  </a:lnTo>
                  <a:lnTo>
                    <a:pt x="1436" y="498"/>
                  </a:lnTo>
                  <a:lnTo>
                    <a:pt x="1377" y="530"/>
                  </a:lnTo>
                  <a:lnTo>
                    <a:pt x="1317" y="546"/>
                  </a:lnTo>
                  <a:lnTo>
                    <a:pt x="1295" y="522"/>
                  </a:lnTo>
                  <a:lnTo>
                    <a:pt x="1310" y="475"/>
                  </a:lnTo>
                  <a:lnTo>
                    <a:pt x="1340" y="436"/>
                  </a:lnTo>
                  <a:lnTo>
                    <a:pt x="1377" y="396"/>
                  </a:lnTo>
                  <a:lnTo>
                    <a:pt x="1436" y="373"/>
                  </a:lnTo>
                  <a:lnTo>
                    <a:pt x="1481" y="404"/>
                  </a:lnTo>
                  <a:lnTo>
                    <a:pt x="1540" y="451"/>
                  </a:lnTo>
                  <a:lnTo>
                    <a:pt x="1659" y="475"/>
                  </a:lnTo>
                  <a:lnTo>
                    <a:pt x="1682" y="118"/>
                  </a:lnTo>
                  <a:lnTo>
                    <a:pt x="1667" y="16"/>
                  </a:lnTo>
                  <a:lnTo>
                    <a:pt x="1518" y="0"/>
                  </a:lnTo>
                  <a:lnTo>
                    <a:pt x="1488" y="40"/>
                  </a:lnTo>
                  <a:lnTo>
                    <a:pt x="1399" y="79"/>
                  </a:lnTo>
                  <a:close/>
                </a:path>
              </a:pathLst>
            </a:custGeom>
            <a:solidFill>
              <a:srgbClr val="008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11"/>
            <p:cNvSpPr>
              <a:spLocks/>
            </p:cNvSpPr>
            <p:nvPr/>
          </p:nvSpPr>
          <p:spPr bwMode="auto">
            <a:xfrm>
              <a:off x="3570" y="2071"/>
              <a:ext cx="787" cy="517"/>
            </a:xfrm>
            <a:custGeom>
              <a:avLst/>
              <a:gdLst/>
              <a:ahLst/>
              <a:cxnLst>
                <a:cxn ang="0">
                  <a:pos x="1043" y="240"/>
                </a:cxn>
                <a:cxn ang="0">
                  <a:pos x="976" y="412"/>
                </a:cxn>
                <a:cxn ang="0">
                  <a:pos x="827" y="735"/>
                </a:cxn>
                <a:cxn ang="0">
                  <a:pos x="543" y="908"/>
                </a:cxn>
                <a:cxn ang="0">
                  <a:pos x="372" y="1151"/>
                </a:cxn>
                <a:cxn ang="0">
                  <a:pos x="60" y="1316"/>
                </a:cxn>
                <a:cxn ang="0">
                  <a:pos x="112" y="1543"/>
                </a:cxn>
                <a:cxn ang="0">
                  <a:pos x="365" y="1622"/>
                </a:cxn>
                <a:cxn ang="0">
                  <a:pos x="707" y="1528"/>
                </a:cxn>
                <a:cxn ang="0">
                  <a:pos x="873" y="1379"/>
                </a:cxn>
                <a:cxn ang="0">
                  <a:pos x="698" y="1307"/>
                </a:cxn>
                <a:cxn ang="0">
                  <a:pos x="508" y="1307"/>
                </a:cxn>
                <a:cxn ang="0">
                  <a:pos x="543" y="1230"/>
                </a:cxn>
                <a:cxn ang="0">
                  <a:pos x="736" y="1281"/>
                </a:cxn>
                <a:cxn ang="0">
                  <a:pos x="968" y="1022"/>
                </a:cxn>
                <a:cxn ang="0">
                  <a:pos x="1333" y="1065"/>
                </a:cxn>
                <a:cxn ang="0">
                  <a:pos x="1102" y="1171"/>
                </a:cxn>
                <a:cxn ang="0">
                  <a:pos x="1251" y="1343"/>
                </a:cxn>
                <a:cxn ang="0">
                  <a:pos x="891" y="1355"/>
                </a:cxn>
                <a:cxn ang="0">
                  <a:pos x="759" y="1590"/>
                </a:cxn>
                <a:cxn ang="0">
                  <a:pos x="640" y="1881"/>
                </a:cxn>
                <a:cxn ang="0">
                  <a:pos x="849" y="2030"/>
                </a:cxn>
                <a:cxn ang="0">
                  <a:pos x="983" y="1826"/>
                </a:cxn>
                <a:cxn ang="0">
                  <a:pos x="1206" y="1834"/>
                </a:cxn>
                <a:cxn ang="0">
                  <a:pos x="1400" y="1590"/>
                </a:cxn>
                <a:cxn ang="0">
                  <a:pos x="1474" y="1559"/>
                </a:cxn>
                <a:cxn ang="0">
                  <a:pos x="1630" y="1794"/>
                </a:cxn>
                <a:cxn ang="0">
                  <a:pos x="1913" y="2022"/>
                </a:cxn>
                <a:cxn ang="0">
                  <a:pos x="2203" y="1873"/>
                </a:cxn>
                <a:cxn ang="0">
                  <a:pos x="2412" y="1598"/>
                </a:cxn>
                <a:cxn ang="0">
                  <a:pos x="2569" y="1504"/>
                </a:cxn>
                <a:cxn ang="0">
                  <a:pos x="3000" y="1755"/>
                </a:cxn>
                <a:cxn ang="0">
                  <a:pos x="3022" y="1261"/>
                </a:cxn>
                <a:cxn ang="0">
                  <a:pos x="2487" y="1135"/>
                </a:cxn>
                <a:cxn ang="0">
                  <a:pos x="2635" y="884"/>
                </a:cxn>
                <a:cxn ang="0">
                  <a:pos x="2375" y="829"/>
                </a:cxn>
                <a:cxn ang="0">
                  <a:pos x="2554" y="530"/>
                </a:cxn>
                <a:cxn ang="0">
                  <a:pos x="2352" y="169"/>
                </a:cxn>
                <a:cxn ang="0">
                  <a:pos x="1905" y="67"/>
                </a:cxn>
                <a:cxn ang="0">
                  <a:pos x="1868" y="306"/>
                </a:cxn>
                <a:cxn ang="0">
                  <a:pos x="1772" y="620"/>
                </a:cxn>
                <a:cxn ang="0">
                  <a:pos x="1764" y="700"/>
                </a:cxn>
                <a:cxn ang="0">
                  <a:pos x="1928" y="669"/>
                </a:cxn>
                <a:cxn ang="0">
                  <a:pos x="1995" y="581"/>
                </a:cxn>
                <a:cxn ang="0">
                  <a:pos x="2188" y="755"/>
                </a:cxn>
                <a:cxn ang="0">
                  <a:pos x="1920" y="1108"/>
                </a:cxn>
                <a:cxn ang="0">
                  <a:pos x="2292" y="1312"/>
                </a:cxn>
                <a:cxn ang="0">
                  <a:pos x="2076" y="1461"/>
                </a:cxn>
                <a:cxn ang="0">
                  <a:pos x="1809" y="1383"/>
                </a:cxn>
                <a:cxn ang="0">
                  <a:pos x="1831" y="998"/>
                </a:cxn>
                <a:cxn ang="0">
                  <a:pos x="1638" y="818"/>
                </a:cxn>
                <a:cxn ang="0">
                  <a:pos x="1437" y="652"/>
                </a:cxn>
                <a:cxn ang="0">
                  <a:pos x="1437" y="455"/>
                </a:cxn>
                <a:cxn ang="0">
                  <a:pos x="1377" y="353"/>
                </a:cxn>
                <a:cxn ang="0">
                  <a:pos x="1705" y="236"/>
                </a:cxn>
                <a:cxn ang="0">
                  <a:pos x="1452" y="55"/>
                </a:cxn>
                <a:cxn ang="0">
                  <a:pos x="1221" y="142"/>
                </a:cxn>
              </a:cxnLst>
              <a:rect l="0" t="0" r="r" b="b"/>
              <a:pathLst>
                <a:path w="3149" h="2069">
                  <a:moveTo>
                    <a:pt x="1210" y="193"/>
                  </a:moveTo>
                  <a:lnTo>
                    <a:pt x="1165" y="173"/>
                  </a:lnTo>
                  <a:lnTo>
                    <a:pt x="1132" y="181"/>
                  </a:lnTo>
                  <a:lnTo>
                    <a:pt x="1098" y="193"/>
                  </a:lnTo>
                  <a:lnTo>
                    <a:pt x="1084" y="224"/>
                  </a:lnTo>
                  <a:lnTo>
                    <a:pt x="1043" y="240"/>
                  </a:lnTo>
                  <a:lnTo>
                    <a:pt x="1002" y="271"/>
                  </a:lnTo>
                  <a:lnTo>
                    <a:pt x="979" y="302"/>
                  </a:lnTo>
                  <a:lnTo>
                    <a:pt x="994" y="326"/>
                  </a:lnTo>
                  <a:lnTo>
                    <a:pt x="1050" y="334"/>
                  </a:lnTo>
                  <a:lnTo>
                    <a:pt x="1013" y="397"/>
                  </a:lnTo>
                  <a:lnTo>
                    <a:pt x="976" y="412"/>
                  </a:lnTo>
                  <a:lnTo>
                    <a:pt x="953" y="432"/>
                  </a:lnTo>
                  <a:lnTo>
                    <a:pt x="931" y="483"/>
                  </a:lnTo>
                  <a:lnTo>
                    <a:pt x="931" y="546"/>
                  </a:lnTo>
                  <a:lnTo>
                    <a:pt x="916" y="628"/>
                  </a:lnTo>
                  <a:lnTo>
                    <a:pt x="924" y="704"/>
                  </a:lnTo>
                  <a:lnTo>
                    <a:pt x="827" y="735"/>
                  </a:lnTo>
                  <a:lnTo>
                    <a:pt x="707" y="657"/>
                  </a:lnTo>
                  <a:lnTo>
                    <a:pt x="670" y="724"/>
                  </a:lnTo>
                  <a:lnTo>
                    <a:pt x="595" y="743"/>
                  </a:lnTo>
                  <a:lnTo>
                    <a:pt x="588" y="798"/>
                  </a:lnTo>
                  <a:lnTo>
                    <a:pt x="610" y="869"/>
                  </a:lnTo>
                  <a:lnTo>
                    <a:pt x="543" y="908"/>
                  </a:lnTo>
                  <a:lnTo>
                    <a:pt x="491" y="916"/>
                  </a:lnTo>
                  <a:lnTo>
                    <a:pt x="446" y="971"/>
                  </a:lnTo>
                  <a:lnTo>
                    <a:pt x="432" y="994"/>
                  </a:lnTo>
                  <a:lnTo>
                    <a:pt x="380" y="1033"/>
                  </a:lnTo>
                  <a:lnTo>
                    <a:pt x="372" y="1096"/>
                  </a:lnTo>
                  <a:lnTo>
                    <a:pt x="372" y="1151"/>
                  </a:lnTo>
                  <a:lnTo>
                    <a:pt x="335" y="1190"/>
                  </a:lnTo>
                  <a:lnTo>
                    <a:pt x="320" y="1230"/>
                  </a:lnTo>
                  <a:lnTo>
                    <a:pt x="231" y="1214"/>
                  </a:lnTo>
                  <a:lnTo>
                    <a:pt x="156" y="1253"/>
                  </a:lnTo>
                  <a:lnTo>
                    <a:pt x="89" y="1277"/>
                  </a:lnTo>
                  <a:lnTo>
                    <a:pt x="60" y="1316"/>
                  </a:lnTo>
                  <a:lnTo>
                    <a:pt x="15" y="1355"/>
                  </a:lnTo>
                  <a:lnTo>
                    <a:pt x="0" y="1410"/>
                  </a:lnTo>
                  <a:lnTo>
                    <a:pt x="30" y="1434"/>
                  </a:lnTo>
                  <a:lnTo>
                    <a:pt x="67" y="1465"/>
                  </a:lnTo>
                  <a:lnTo>
                    <a:pt x="67" y="1512"/>
                  </a:lnTo>
                  <a:lnTo>
                    <a:pt x="112" y="1543"/>
                  </a:lnTo>
                  <a:lnTo>
                    <a:pt x="134" y="1614"/>
                  </a:lnTo>
                  <a:lnTo>
                    <a:pt x="179" y="1685"/>
                  </a:lnTo>
                  <a:lnTo>
                    <a:pt x="238" y="1661"/>
                  </a:lnTo>
                  <a:lnTo>
                    <a:pt x="290" y="1606"/>
                  </a:lnTo>
                  <a:lnTo>
                    <a:pt x="327" y="1606"/>
                  </a:lnTo>
                  <a:lnTo>
                    <a:pt x="365" y="1622"/>
                  </a:lnTo>
                  <a:lnTo>
                    <a:pt x="402" y="1677"/>
                  </a:lnTo>
                  <a:lnTo>
                    <a:pt x="461" y="1630"/>
                  </a:lnTo>
                  <a:lnTo>
                    <a:pt x="513" y="1567"/>
                  </a:lnTo>
                  <a:lnTo>
                    <a:pt x="565" y="1559"/>
                  </a:lnTo>
                  <a:lnTo>
                    <a:pt x="640" y="1567"/>
                  </a:lnTo>
                  <a:lnTo>
                    <a:pt x="707" y="1528"/>
                  </a:lnTo>
                  <a:lnTo>
                    <a:pt x="744" y="1473"/>
                  </a:lnTo>
                  <a:lnTo>
                    <a:pt x="842" y="1410"/>
                  </a:lnTo>
                  <a:lnTo>
                    <a:pt x="880" y="1405"/>
                  </a:lnTo>
                  <a:lnTo>
                    <a:pt x="906" y="1405"/>
                  </a:lnTo>
                  <a:lnTo>
                    <a:pt x="885" y="1371"/>
                  </a:lnTo>
                  <a:lnTo>
                    <a:pt x="873" y="1379"/>
                  </a:lnTo>
                  <a:lnTo>
                    <a:pt x="869" y="1363"/>
                  </a:lnTo>
                  <a:lnTo>
                    <a:pt x="873" y="1335"/>
                  </a:lnTo>
                  <a:lnTo>
                    <a:pt x="855" y="1326"/>
                  </a:lnTo>
                  <a:lnTo>
                    <a:pt x="829" y="1322"/>
                  </a:lnTo>
                  <a:lnTo>
                    <a:pt x="790" y="1328"/>
                  </a:lnTo>
                  <a:lnTo>
                    <a:pt x="698" y="1307"/>
                  </a:lnTo>
                  <a:lnTo>
                    <a:pt x="663" y="1277"/>
                  </a:lnTo>
                  <a:lnTo>
                    <a:pt x="639" y="1260"/>
                  </a:lnTo>
                  <a:lnTo>
                    <a:pt x="618" y="1269"/>
                  </a:lnTo>
                  <a:lnTo>
                    <a:pt x="574" y="1265"/>
                  </a:lnTo>
                  <a:lnTo>
                    <a:pt x="543" y="1292"/>
                  </a:lnTo>
                  <a:lnTo>
                    <a:pt x="508" y="1307"/>
                  </a:lnTo>
                  <a:lnTo>
                    <a:pt x="491" y="1347"/>
                  </a:lnTo>
                  <a:lnTo>
                    <a:pt x="456" y="1330"/>
                  </a:lnTo>
                  <a:lnTo>
                    <a:pt x="461" y="1292"/>
                  </a:lnTo>
                  <a:lnTo>
                    <a:pt x="476" y="1261"/>
                  </a:lnTo>
                  <a:lnTo>
                    <a:pt x="505" y="1228"/>
                  </a:lnTo>
                  <a:lnTo>
                    <a:pt x="543" y="1230"/>
                  </a:lnTo>
                  <a:lnTo>
                    <a:pt x="588" y="1186"/>
                  </a:lnTo>
                  <a:lnTo>
                    <a:pt x="631" y="1173"/>
                  </a:lnTo>
                  <a:lnTo>
                    <a:pt x="670" y="1182"/>
                  </a:lnTo>
                  <a:lnTo>
                    <a:pt x="722" y="1206"/>
                  </a:lnTo>
                  <a:lnTo>
                    <a:pt x="746" y="1232"/>
                  </a:lnTo>
                  <a:lnTo>
                    <a:pt x="736" y="1281"/>
                  </a:lnTo>
                  <a:lnTo>
                    <a:pt x="776" y="1222"/>
                  </a:lnTo>
                  <a:lnTo>
                    <a:pt x="827" y="1222"/>
                  </a:lnTo>
                  <a:lnTo>
                    <a:pt x="820" y="1131"/>
                  </a:lnTo>
                  <a:lnTo>
                    <a:pt x="916" y="1147"/>
                  </a:lnTo>
                  <a:lnTo>
                    <a:pt x="976" y="1155"/>
                  </a:lnTo>
                  <a:lnTo>
                    <a:pt x="968" y="1022"/>
                  </a:lnTo>
                  <a:lnTo>
                    <a:pt x="1028" y="955"/>
                  </a:lnTo>
                  <a:lnTo>
                    <a:pt x="1087" y="971"/>
                  </a:lnTo>
                  <a:lnTo>
                    <a:pt x="1169" y="947"/>
                  </a:lnTo>
                  <a:lnTo>
                    <a:pt x="1199" y="1002"/>
                  </a:lnTo>
                  <a:lnTo>
                    <a:pt x="1281" y="1002"/>
                  </a:lnTo>
                  <a:lnTo>
                    <a:pt x="1333" y="1065"/>
                  </a:lnTo>
                  <a:lnTo>
                    <a:pt x="1370" y="1135"/>
                  </a:lnTo>
                  <a:lnTo>
                    <a:pt x="1370" y="1182"/>
                  </a:lnTo>
                  <a:lnTo>
                    <a:pt x="1296" y="1112"/>
                  </a:lnTo>
                  <a:lnTo>
                    <a:pt x="1199" y="1080"/>
                  </a:lnTo>
                  <a:lnTo>
                    <a:pt x="1124" y="1096"/>
                  </a:lnTo>
                  <a:lnTo>
                    <a:pt x="1102" y="1171"/>
                  </a:lnTo>
                  <a:lnTo>
                    <a:pt x="1013" y="1257"/>
                  </a:lnTo>
                  <a:lnTo>
                    <a:pt x="1095" y="1218"/>
                  </a:lnTo>
                  <a:lnTo>
                    <a:pt x="1177" y="1210"/>
                  </a:lnTo>
                  <a:lnTo>
                    <a:pt x="1236" y="1241"/>
                  </a:lnTo>
                  <a:lnTo>
                    <a:pt x="1318" y="1296"/>
                  </a:lnTo>
                  <a:lnTo>
                    <a:pt x="1251" y="1343"/>
                  </a:lnTo>
                  <a:lnTo>
                    <a:pt x="1162" y="1328"/>
                  </a:lnTo>
                  <a:lnTo>
                    <a:pt x="1035" y="1296"/>
                  </a:lnTo>
                  <a:lnTo>
                    <a:pt x="976" y="1320"/>
                  </a:lnTo>
                  <a:lnTo>
                    <a:pt x="924" y="1359"/>
                  </a:lnTo>
                  <a:lnTo>
                    <a:pt x="900" y="1339"/>
                  </a:lnTo>
                  <a:lnTo>
                    <a:pt x="891" y="1355"/>
                  </a:lnTo>
                  <a:lnTo>
                    <a:pt x="906" y="1406"/>
                  </a:lnTo>
                  <a:lnTo>
                    <a:pt x="953" y="1465"/>
                  </a:lnTo>
                  <a:lnTo>
                    <a:pt x="939" y="1543"/>
                  </a:lnTo>
                  <a:lnTo>
                    <a:pt x="879" y="1559"/>
                  </a:lnTo>
                  <a:lnTo>
                    <a:pt x="805" y="1559"/>
                  </a:lnTo>
                  <a:lnTo>
                    <a:pt x="759" y="1590"/>
                  </a:lnTo>
                  <a:lnTo>
                    <a:pt x="751" y="1630"/>
                  </a:lnTo>
                  <a:lnTo>
                    <a:pt x="684" y="1708"/>
                  </a:lnTo>
                  <a:lnTo>
                    <a:pt x="618" y="1708"/>
                  </a:lnTo>
                  <a:lnTo>
                    <a:pt x="573" y="1755"/>
                  </a:lnTo>
                  <a:lnTo>
                    <a:pt x="588" y="1818"/>
                  </a:lnTo>
                  <a:lnTo>
                    <a:pt x="640" y="1881"/>
                  </a:lnTo>
                  <a:lnTo>
                    <a:pt x="618" y="1912"/>
                  </a:lnTo>
                  <a:lnTo>
                    <a:pt x="618" y="1943"/>
                  </a:lnTo>
                  <a:lnTo>
                    <a:pt x="692" y="1991"/>
                  </a:lnTo>
                  <a:lnTo>
                    <a:pt x="699" y="2045"/>
                  </a:lnTo>
                  <a:lnTo>
                    <a:pt x="782" y="2069"/>
                  </a:lnTo>
                  <a:lnTo>
                    <a:pt x="849" y="2030"/>
                  </a:lnTo>
                  <a:lnTo>
                    <a:pt x="901" y="2030"/>
                  </a:lnTo>
                  <a:lnTo>
                    <a:pt x="953" y="2061"/>
                  </a:lnTo>
                  <a:lnTo>
                    <a:pt x="1050" y="2030"/>
                  </a:lnTo>
                  <a:lnTo>
                    <a:pt x="1080" y="1967"/>
                  </a:lnTo>
                  <a:lnTo>
                    <a:pt x="1043" y="1896"/>
                  </a:lnTo>
                  <a:lnTo>
                    <a:pt x="983" y="1826"/>
                  </a:lnTo>
                  <a:lnTo>
                    <a:pt x="991" y="1755"/>
                  </a:lnTo>
                  <a:lnTo>
                    <a:pt x="1020" y="1692"/>
                  </a:lnTo>
                  <a:lnTo>
                    <a:pt x="1080" y="1700"/>
                  </a:lnTo>
                  <a:lnTo>
                    <a:pt x="1095" y="1787"/>
                  </a:lnTo>
                  <a:lnTo>
                    <a:pt x="1147" y="1857"/>
                  </a:lnTo>
                  <a:lnTo>
                    <a:pt x="1206" y="1834"/>
                  </a:lnTo>
                  <a:lnTo>
                    <a:pt x="1266" y="1849"/>
                  </a:lnTo>
                  <a:lnTo>
                    <a:pt x="1310" y="1794"/>
                  </a:lnTo>
                  <a:lnTo>
                    <a:pt x="1288" y="1700"/>
                  </a:lnTo>
                  <a:lnTo>
                    <a:pt x="1288" y="1638"/>
                  </a:lnTo>
                  <a:lnTo>
                    <a:pt x="1340" y="1638"/>
                  </a:lnTo>
                  <a:lnTo>
                    <a:pt x="1400" y="1590"/>
                  </a:lnTo>
                  <a:lnTo>
                    <a:pt x="1407" y="1488"/>
                  </a:lnTo>
                  <a:lnTo>
                    <a:pt x="1400" y="1426"/>
                  </a:lnTo>
                  <a:lnTo>
                    <a:pt x="1452" y="1379"/>
                  </a:lnTo>
                  <a:lnTo>
                    <a:pt x="1474" y="1402"/>
                  </a:lnTo>
                  <a:lnTo>
                    <a:pt x="1459" y="1465"/>
                  </a:lnTo>
                  <a:lnTo>
                    <a:pt x="1474" y="1559"/>
                  </a:lnTo>
                  <a:lnTo>
                    <a:pt x="1467" y="1661"/>
                  </a:lnTo>
                  <a:lnTo>
                    <a:pt x="1481" y="1732"/>
                  </a:lnTo>
                  <a:lnTo>
                    <a:pt x="1526" y="1708"/>
                  </a:lnTo>
                  <a:lnTo>
                    <a:pt x="1556" y="1724"/>
                  </a:lnTo>
                  <a:lnTo>
                    <a:pt x="1578" y="1787"/>
                  </a:lnTo>
                  <a:lnTo>
                    <a:pt x="1630" y="1794"/>
                  </a:lnTo>
                  <a:lnTo>
                    <a:pt x="1638" y="1849"/>
                  </a:lnTo>
                  <a:lnTo>
                    <a:pt x="1667" y="1928"/>
                  </a:lnTo>
                  <a:lnTo>
                    <a:pt x="1757" y="1912"/>
                  </a:lnTo>
                  <a:lnTo>
                    <a:pt x="1801" y="1975"/>
                  </a:lnTo>
                  <a:lnTo>
                    <a:pt x="1868" y="2061"/>
                  </a:lnTo>
                  <a:lnTo>
                    <a:pt x="1913" y="2022"/>
                  </a:lnTo>
                  <a:lnTo>
                    <a:pt x="1957" y="2022"/>
                  </a:lnTo>
                  <a:lnTo>
                    <a:pt x="2024" y="2061"/>
                  </a:lnTo>
                  <a:lnTo>
                    <a:pt x="2106" y="2014"/>
                  </a:lnTo>
                  <a:lnTo>
                    <a:pt x="2121" y="1936"/>
                  </a:lnTo>
                  <a:lnTo>
                    <a:pt x="2121" y="1873"/>
                  </a:lnTo>
                  <a:lnTo>
                    <a:pt x="2203" y="1873"/>
                  </a:lnTo>
                  <a:lnTo>
                    <a:pt x="2277" y="1849"/>
                  </a:lnTo>
                  <a:lnTo>
                    <a:pt x="2329" y="1849"/>
                  </a:lnTo>
                  <a:lnTo>
                    <a:pt x="2383" y="1842"/>
                  </a:lnTo>
                  <a:lnTo>
                    <a:pt x="2397" y="1747"/>
                  </a:lnTo>
                  <a:lnTo>
                    <a:pt x="2442" y="1685"/>
                  </a:lnTo>
                  <a:lnTo>
                    <a:pt x="2412" y="1598"/>
                  </a:lnTo>
                  <a:lnTo>
                    <a:pt x="2359" y="1590"/>
                  </a:lnTo>
                  <a:lnTo>
                    <a:pt x="2359" y="1512"/>
                  </a:lnTo>
                  <a:lnTo>
                    <a:pt x="2307" y="1496"/>
                  </a:lnTo>
                  <a:lnTo>
                    <a:pt x="2420" y="1481"/>
                  </a:lnTo>
                  <a:lnTo>
                    <a:pt x="2479" y="1528"/>
                  </a:lnTo>
                  <a:lnTo>
                    <a:pt x="2569" y="1504"/>
                  </a:lnTo>
                  <a:lnTo>
                    <a:pt x="2658" y="1543"/>
                  </a:lnTo>
                  <a:lnTo>
                    <a:pt x="2747" y="1551"/>
                  </a:lnTo>
                  <a:lnTo>
                    <a:pt x="2777" y="1692"/>
                  </a:lnTo>
                  <a:lnTo>
                    <a:pt x="2836" y="1700"/>
                  </a:lnTo>
                  <a:lnTo>
                    <a:pt x="2918" y="1740"/>
                  </a:lnTo>
                  <a:lnTo>
                    <a:pt x="3000" y="1755"/>
                  </a:lnTo>
                  <a:lnTo>
                    <a:pt x="3074" y="1700"/>
                  </a:lnTo>
                  <a:lnTo>
                    <a:pt x="3149" y="1630"/>
                  </a:lnTo>
                  <a:lnTo>
                    <a:pt x="3104" y="1504"/>
                  </a:lnTo>
                  <a:lnTo>
                    <a:pt x="3037" y="1441"/>
                  </a:lnTo>
                  <a:lnTo>
                    <a:pt x="3067" y="1386"/>
                  </a:lnTo>
                  <a:lnTo>
                    <a:pt x="3022" y="1261"/>
                  </a:lnTo>
                  <a:lnTo>
                    <a:pt x="3007" y="1182"/>
                  </a:lnTo>
                  <a:lnTo>
                    <a:pt x="2948" y="1096"/>
                  </a:lnTo>
                  <a:lnTo>
                    <a:pt x="2844" y="1080"/>
                  </a:lnTo>
                  <a:lnTo>
                    <a:pt x="2732" y="1151"/>
                  </a:lnTo>
                  <a:lnTo>
                    <a:pt x="2621" y="1120"/>
                  </a:lnTo>
                  <a:lnTo>
                    <a:pt x="2487" y="1135"/>
                  </a:lnTo>
                  <a:lnTo>
                    <a:pt x="2509" y="1096"/>
                  </a:lnTo>
                  <a:lnTo>
                    <a:pt x="2457" y="1041"/>
                  </a:lnTo>
                  <a:lnTo>
                    <a:pt x="2554" y="1026"/>
                  </a:lnTo>
                  <a:lnTo>
                    <a:pt x="2613" y="979"/>
                  </a:lnTo>
                  <a:lnTo>
                    <a:pt x="2658" y="931"/>
                  </a:lnTo>
                  <a:lnTo>
                    <a:pt x="2635" y="884"/>
                  </a:lnTo>
                  <a:lnTo>
                    <a:pt x="2561" y="861"/>
                  </a:lnTo>
                  <a:lnTo>
                    <a:pt x="2509" y="892"/>
                  </a:lnTo>
                  <a:lnTo>
                    <a:pt x="2450" y="947"/>
                  </a:lnTo>
                  <a:lnTo>
                    <a:pt x="2412" y="939"/>
                  </a:lnTo>
                  <a:lnTo>
                    <a:pt x="2344" y="916"/>
                  </a:lnTo>
                  <a:lnTo>
                    <a:pt x="2375" y="829"/>
                  </a:lnTo>
                  <a:lnTo>
                    <a:pt x="2435" y="798"/>
                  </a:lnTo>
                  <a:lnTo>
                    <a:pt x="2479" y="751"/>
                  </a:lnTo>
                  <a:lnTo>
                    <a:pt x="2531" y="704"/>
                  </a:lnTo>
                  <a:lnTo>
                    <a:pt x="2554" y="640"/>
                  </a:lnTo>
                  <a:lnTo>
                    <a:pt x="2472" y="624"/>
                  </a:lnTo>
                  <a:lnTo>
                    <a:pt x="2554" y="530"/>
                  </a:lnTo>
                  <a:lnTo>
                    <a:pt x="2494" y="530"/>
                  </a:lnTo>
                  <a:lnTo>
                    <a:pt x="2487" y="436"/>
                  </a:lnTo>
                  <a:lnTo>
                    <a:pt x="2494" y="357"/>
                  </a:lnTo>
                  <a:lnTo>
                    <a:pt x="2442" y="240"/>
                  </a:lnTo>
                  <a:lnTo>
                    <a:pt x="2397" y="169"/>
                  </a:lnTo>
                  <a:lnTo>
                    <a:pt x="2352" y="169"/>
                  </a:lnTo>
                  <a:lnTo>
                    <a:pt x="2277" y="169"/>
                  </a:lnTo>
                  <a:lnTo>
                    <a:pt x="2188" y="75"/>
                  </a:lnTo>
                  <a:lnTo>
                    <a:pt x="2084" y="83"/>
                  </a:lnTo>
                  <a:lnTo>
                    <a:pt x="2017" y="67"/>
                  </a:lnTo>
                  <a:lnTo>
                    <a:pt x="1957" y="44"/>
                  </a:lnTo>
                  <a:lnTo>
                    <a:pt x="1905" y="67"/>
                  </a:lnTo>
                  <a:lnTo>
                    <a:pt x="1861" y="83"/>
                  </a:lnTo>
                  <a:lnTo>
                    <a:pt x="1816" y="134"/>
                  </a:lnTo>
                  <a:lnTo>
                    <a:pt x="1779" y="181"/>
                  </a:lnTo>
                  <a:lnTo>
                    <a:pt x="1764" y="236"/>
                  </a:lnTo>
                  <a:lnTo>
                    <a:pt x="1853" y="275"/>
                  </a:lnTo>
                  <a:lnTo>
                    <a:pt x="1868" y="306"/>
                  </a:lnTo>
                  <a:lnTo>
                    <a:pt x="1883" y="353"/>
                  </a:lnTo>
                  <a:lnTo>
                    <a:pt x="1794" y="377"/>
                  </a:lnTo>
                  <a:lnTo>
                    <a:pt x="1734" y="424"/>
                  </a:lnTo>
                  <a:lnTo>
                    <a:pt x="1727" y="487"/>
                  </a:lnTo>
                  <a:lnTo>
                    <a:pt x="1764" y="557"/>
                  </a:lnTo>
                  <a:lnTo>
                    <a:pt x="1772" y="620"/>
                  </a:lnTo>
                  <a:lnTo>
                    <a:pt x="1719" y="612"/>
                  </a:lnTo>
                  <a:lnTo>
                    <a:pt x="1615" y="620"/>
                  </a:lnTo>
                  <a:lnTo>
                    <a:pt x="1593" y="684"/>
                  </a:lnTo>
                  <a:lnTo>
                    <a:pt x="1660" y="669"/>
                  </a:lnTo>
                  <a:lnTo>
                    <a:pt x="1682" y="731"/>
                  </a:lnTo>
                  <a:lnTo>
                    <a:pt x="1764" y="700"/>
                  </a:lnTo>
                  <a:lnTo>
                    <a:pt x="1794" y="771"/>
                  </a:lnTo>
                  <a:lnTo>
                    <a:pt x="1824" y="849"/>
                  </a:lnTo>
                  <a:lnTo>
                    <a:pt x="1883" y="810"/>
                  </a:lnTo>
                  <a:lnTo>
                    <a:pt x="1995" y="786"/>
                  </a:lnTo>
                  <a:lnTo>
                    <a:pt x="1965" y="724"/>
                  </a:lnTo>
                  <a:lnTo>
                    <a:pt x="1928" y="669"/>
                  </a:lnTo>
                  <a:lnTo>
                    <a:pt x="1853" y="661"/>
                  </a:lnTo>
                  <a:lnTo>
                    <a:pt x="1838" y="589"/>
                  </a:lnTo>
                  <a:lnTo>
                    <a:pt x="1898" y="463"/>
                  </a:lnTo>
                  <a:lnTo>
                    <a:pt x="1928" y="597"/>
                  </a:lnTo>
                  <a:lnTo>
                    <a:pt x="2002" y="661"/>
                  </a:lnTo>
                  <a:lnTo>
                    <a:pt x="1995" y="581"/>
                  </a:lnTo>
                  <a:lnTo>
                    <a:pt x="2106" y="495"/>
                  </a:lnTo>
                  <a:lnTo>
                    <a:pt x="2129" y="636"/>
                  </a:lnTo>
                  <a:lnTo>
                    <a:pt x="2233" y="652"/>
                  </a:lnTo>
                  <a:lnTo>
                    <a:pt x="2106" y="708"/>
                  </a:lnTo>
                  <a:lnTo>
                    <a:pt x="2069" y="763"/>
                  </a:lnTo>
                  <a:lnTo>
                    <a:pt x="2188" y="755"/>
                  </a:lnTo>
                  <a:lnTo>
                    <a:pt x="2106" y="818"/>
                  </a:lnTo>
                  <a:lnTo>
                    <a:pt x="2114" y="920"/>
                  </a:lnTo>
                  <a:lnTo>
                    <a:pt x="2010" y="943"/>
                  </a:lnTo>
                  <a:lnTo>
                    <a:pt x="2032" y="1029"/>
                  </a:lnTo>
                  <a:lnTo>
                    <a:pt x="1987" y="1147"/>
                  </a:lnTo>
                  <a:lnTo>
                    <a:pt x="1920" y="1108"/>
                  </a:lnTo>
                  <a:lnTo>
                    <a:pt x="1905" y="1194"/>
                  </a:lnTo>
                  <a:lnTo>
                    <a:pt x="1950" y="1296"/>
                  </a:lnTo>
                  <a:lnTo>
                    <a:pt x="2076" y="1281"/>
                  </a:lnTo>
                  <a:lnTo>
                    <a:pt x="2114" y="1320"/>
                  </a:lnTo>
                  <a:lnTo>
                    <a:pt x="2210" y="1312"/>
                  </a:lnTo>
                  <a:lnTo>
                    <a:pt x="2292" y="1312"/>
                  </a:lnTo>
                  <a:lnTo>
                    <a:pt x="2329" y="1328"/>
                  </a:lnTo>
                  <a:lnTo>
                    <a:pt x="2307" y="1383"/>
                  </a:lnTo>
                  <a:lnTo>
                    <a:pt x="2210" y="1390"/>
                  </a:lnTo>
                  <a:lnTo>
                    <a:pt x="2218" y="1445"/>
                  </a:lnTo>
                  <a:lnTo>
                    <a:pt x="2136" y="1437"/>
                  </a:lnTo>
                  <a:lnTo>
                    <a:pt x="2076" y="1461"/>
                  </a:lnTo>
                  <a:lnTo>
                    <a:pt x="2032" y="1508"/>
                  </a:lnTo>
                  <a:lnTo>
                    <a:pt x="1980" y="1547"/>
                  </a:lnTo>
                  <a:lnTo>
                    <a:pt x="1913" y="1508"/>
                  </a:lnTo>
                  <a:lnTo>
                    <a:pt x="1846" y="1453"/>
                  </a:lnTo>
                  <a:lnTo>
                    <a:pt x="1705" y="1406"/>
                  </a:lnTo>
                  <a:lnTo>
                    <a:pt x="1809" y="1383"/>
                  </a:lnTo>
                  <a:lnTo>
                    <a:pt x="1846" y="1328"/>
                  </a:lnTo>
                  <a:lnTo>
                    <a:pt x="1824" y="1257"/>
                  </a:lnTo>
                  <a:lnTo>
                    <a:pt x="1801" y="1202"/>
                  </a:lnTo>
                  <a:lnTo>
                    <a:pt x="1838" y="1139"/>
                  </a:lnTo>
                  <a:lnTo>
                    <a:pt x="1772" y="1092"/>
                  </a:lnTo>
                  <a:lnTo>
                    <a:pt x="1831" y="998"/>
                  </a:lnTo>
                  <a:lnTo>
                    <a:pt x="1727" y="1022"/>
                  </a:lnTo>
                  <a:lnTo>
                    <a:pt x="1764" y="967"/>
                  </a:lnTo>
                  <a:lnTo>
                    <a:pt x="1779" y="904"/>
                  </a:lnTo>
                  <a:lnTo>
                    <a:pt x="1757" y="841"/>
                  </a:lnTo>
                  <a:lnTo>
                    <a:pt x="1712" y="818"/>
                  </a:lnTo>
                  <a:lnTo>
                    <a:pt x="1638" y="818"/>
                  </a:lnTo>
                  <a:lnTo>
                    <a:pt x="1563" y="841"/>
                  </a:lnTo>
                  <a:lnTo>
                    <a:pt x="1563" y="763"/>
                  </a:lnTo>
                  <a:lnTo>
                    <a:pt x="1556" y="692"/>
                  </a:lnTo>
                  <a:lnTo>
                    <a:pt x="1504" y="661"/>
                  </a:lnTo>
                  <a:lnTo>
                    <a:pt x="1474" y="739"/>
                  </a:lnTo>
                  <a:lnTo>
                    <a:pt x="1437" y="652"/>
                  </a:lnTo>
                  <a:lnTo>
                    <a:pt x="1459" y="597"/>
                  </a:lnTo>
                  <a:lnTo>
                    <a:pt x="1519" y="573"/>
                  </a:lnTo>
                  <a:lnTo>
                    <a:pt x="1556" y="518"/>
                  </a:lnTo>
                  <a:lnTo>
                    <a:pt x="1563" y="455"/>
                  </a:lnTo>
                  <a:lnTo>
                    <a:pt x="1504" y="432"/>
                  </a:lnTo>
                  <a:lnTo>
                    <a:pt x="1437" y="455"/>
                  </a:lnTo>
                  <a:lnTo>
                    <a:pt x="1377" y="487"/>
                  </a:lnTo>
                  <a:lnTo>
                    <a:pt x="1318" y="503"/>
                  </a:lnTo>
                  <a:lnTo>
                    <a:pt x="1296" y="479"/>
                  </a:lnTo>
                  <a:lnTo>
                    <a:pt x="1310" y="432"/>
                  </a:lnTo>
                  <a:lnTo>
                    <a:pt x="1340" y="393"/>
                  </a:lnTo>
                  <a:lnTo>
                    <a:pt x="1377" y="353"/>
                  </a:lnTo>
                  <a:lnTo>
                    <a:pt x="1481" y="361"/>
                  </a:lnTo>
                  <a:lnTo>
                    <a:pt x="1541" y="408"/>
                  </a:lnTo>
                  <a:lnTo>
                    <a:pt x="1578" y="346"/>
                  </a:lnTo>
                  <a:lnTo>
                    <a:pt x="1630" y="299"/>
                  </a:lnTo>
                  <a:lnTo>
                    <a:pt x="1679" y="287"/>
                  </a:lnTo>
                  <a:lnTo>
                    <a:pt x="1705" y="236"/>
                  </a:lnTo>
                  <a:lnTo>
                    <a:pt x="1697" y="157"/>
                  </a:lnTo>
                  <a:lnTo>
                    <a:pt x="1660" y="102"/>
                  </a:lnTo>
                  <a:lnTo>
                    <a:pt x="1608" y="40"/>
                  </a:lnTo>
                  <a:lnTo>
                    <a:pt x="1548" y="0"/>
                  </a:lnTo>
                  <a:lnTo>
                    <a:pt x="1481" y="47"/>
                  </a:lnTo>
                  <a:lnTo>
                    <a:pt x="1452" y="55"/>
                  </a:lnTo>
                  <a:lnTo>
                    <a:pt x="1422" y="110"/>
                  </a:lnTo>
                  <a:lnTo>
                    <a:pt x="1370" y="63"/>
                  </a:lnTo>
                  <a:lnTo>
                    <a:pt x="1296" y="59"/>
                  </a:lnTo>
                  <a:lnTo>
                    <a:pt x="1262" y="91"/>
                  </a:lnTo>
                  <a:lnTo>
                    <a:pt x="1251" y="138"/>
                  </a:lnTo>
                  <a:lnTo>
                    <a:pt x="1221" y="142"/>
                  </a:lnTo>
                  <a:lnTo>
                    <a:pt x="1210" y="193"/>
                  </a:lnTo>
                  <a:close/>
                </a:path>
              </a:pathLst>
            </a:custGeom>
            <a:solidFill>
              <a:srgbClr val="5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212"/>
            <p:cNvSpPr>
              <a:spLocks/>
            </p:cNvSpPr>
            <p:nvPr/>
          </p:nvSpPr>
          <p:spPr bwMode="auto">
            <a:xfrm>
              <a:off x="3570" y="2060"/>
              <a:ext cx="787" cy="528"/>
            </a:xfrm>
            <a:custGeom>
              <a:avLst/>
              <a:gdLst/>
              <a:ahLst/>
              <a:cxnLst>
                <a:cxn ang="0">
                  <a:pos x="1296" y="16"/>
                </a:cxn>
                <a:cxn ang="0">
                  <a:pos x="1243" y="40"/>
                </a:cxn>
                <a:cxn ang="0">
                  <a:pos x="1191" y="141"/>
                </a:cxn>
                <a:cxn ang="0">
                  <a:pos x="1095" y="212"/>
                </a:cxn>
                <a:cxn ang="0">
                  <a:pos x="968" y="228"/>
                </a:cxn>
                <a:cxn ang="0">
                  <a:pos x="872" y="275"/>
                </a:cxn>
                <a:cxn ang="0">
                  <a:pos x="790" y="369"/>
                </a:cxn>
                <a:cxn ang="0">
                  <a:pos x="842" y="518"/>
                </a:cxn>
                <a:cxn ang="0">
                  <a:pos x="625" y="597"/>
                </a:cxn>
                <a:cxn ang="0">
                  <a:pos x="595" y="786"/>
                </a:cxn>
                <a:cxn ang="0">
                  <a:pos x="543" y="951"/>
                </a:cxn>
                <a:cxn ang="0">
                  <a:pos x="432" y="1037"/>
                </a:cxn>
                <a:cxn ang="0">
                  <a:pos x="372" y="1194"/>
                </a:cxn>
                <a:cxn ang="0">
                  <a:pos x="231" y="1257"/>
                </a:cxn>
                <a:cxn ang="0">
                  <a:pos x="60" y="1359"/>
                </a:cxn>
                <a:cxn ang="0">
                  <a:pos x="30" y="1477"/>
                </a:cxn>
                <a:cxn ang="0">
                  <a:pos x="112" y="1586"/>
                </a:cxn>
                <a:cxn ang="0">
                  <a:pos x="238" y="1704"/>
                </a:cxn>
                <a:cxn ang="0">
                  <a:pos x="365" y="1665"/>
                </a:cxn>
                <a:cxn ang="0">
                  <a:pos x="513" y="1610"/>
                </a:cxn>
                <a:cxn ang="0">
                  <a:pos x="707" y="1571"/>
                </a:cxn>
                <a:cxn ang="0">
                  <a:pos x="901" y="1445"/>
                </a:cxn>
                <a:cxn ang="0">
                  <a:pos x="939" y="1586"/>
                </a:cxn>
                <a:cxn ang="0">
                  <a:pos x="759" y="1633"/>
                </a:cxn>
                <a:cxn ang="0">
                  <a:pos x="618" y="1751"/>
                </a:cxn>
                <a:cxn ang="0">
                  <a:pos x="640" y="1924"/>
                </a:cxn>
                <a:cxn ang="0">
                  <a:pos x="692" y="2034"/>
                </a:cxn>
                <a:cxn ang="0">
                  <a:pos x="849" y="2073"/>
                </a:cxn>
                <a:cxn ang="0">
                  <a:pos x="1050" y="2073"/>
                </a:cxn>
                <a:cxn ang="0">
                  <a:pos x="983" y="1869"/>
                </a:cxn>
                <a:cxn ang="0">
                  <a:pos x="1080" y="1743"/>
                </a:cxn>
                <a:cxn ang="0">
                  <a:pos x="1206" y="1877"/>
                </a:cxn>
                <a:cxn ang="0">
                  <a:pos x="1288" y="1743"/>
                </a:cxn>
                <a:cxn ang="0">
                  <a:pos x="1400" y="1633"/>
                </a:cxn>
                <a:cxn ang="0">
                  <a:pos x="1452" y="1422"/>
                </a:cxn>
                <a:cxn ang="0">
                  <a:pos x="1474" y="1602"/>
                </a:cxn>
                <a:cxn ang="0">
                  <a:pos x="1526" y="1751"/>
                </a:cxn>
                <a:cxn ang="0">
                  <a:pos x="1630" y="1837"/>
                </a:cxn>
                <a:cxn ang="0">
                  <a:pos x="1757" y="1955"/>
                </a:cxn>
                <a:cxn ang="0">
                  <a:pos x="1913" y="2065"/>
                </a:cxn>
                <a:cxn ang="0">
                  <a:pos x="2106" y="2057"/>
                </a:cxn>
                <a:cxn ang="0">
                  <a:pos x="2203" y="1916"/>
                </a:cxn>
                <a:cxn ang="0">
                  <a:pos x="2383" y="1885"/>
                </a:cxn>
                <a:cxn ang="0">
                  <a:pos x="2412" y="1641"/>
                </a:cxn>
                <a:cxn ang="0">
                  <a:pos x="2307" y="1539"/>
                </a:cxn>
                <a:cxn ang="0">
                  <a:pos x="2569" y="1547"/>
                </a:cxn>
                <a:cxn ang="0">
                  <a:pos x="2777" y="1735"/>
                </a:cxn>
                <a:cxn ang="0">
                  <a:pos x="3000" y="1798"/>
                </a:cxn>
                <a:cxn ang="0">
                  <a:pos x="3104" y="1547"/>
                </a:cxn>
                <a:cxn ang="0">
                  <a:pos x="3022" y="1304"/>
                </a:cxn>
                <a:cxn ang="0">
                  <a:pos x="2844" y="1123"/>
                </a:cxn>
                <a:cxn ang="0">
                  <a:pos x="2665" y="1076"/>
                </a:cxn>
                <a:cxn ang="0">
                  <a:pos x="2643" y="896"/>
                </a:cxn>
                <a:cxn ang="0">
                  <a:pos x="2628" y="747"/>
                </a:cxn>
                <a:cxn ang="0">
                  <a:pos x="2494" y="573"/>
                </a:cxn>
                <a:cxn ang="0">
                  <a:pos x="2442" y="283"/>
                </a:cxn>
                <a:cxn ang="0">
                  <a:pos x="2277" y="212"/>
                </a:cxn>
                <a:cxn ang="0">
                  <a:pos x="2039" y="79"/>
                </a:cxn>
                <a:cxn ang="0">
                  <a:pos x="1846" y="0"/>
                </a:cxn>
                <a:cxn ang="0">
                  <a:pos x="1682" y="118"/>
                </a:cxn>
                <a:cxn ang="0">
                  <a:pos x="1489" y="40"/>
                </a:cxn>
              </a:cxnLst>
              <a:rect l="0" t="0" r="r" b="b"/>
              <a:pathLst>
                <a:path w="3149" h="2112">
                  <a:moveTo>
                    <a:pt x="1400" y="79"/>
                  </a:moveTo>
                  <a:lnTo>
                    <a:pt x="1355" y="40"/>
                  </a:lnTo>
                  <a:lnTo>
                    <a:pt x="1296" y="16"/>
                  </a:lnTo>
                  <a:lnTo>
                    <a:pt x="1243" y="16"/>
                  </a:lnTo>
                  <a:lnTo>
                    <a:pt x="1266" y="32"/>
                  </a:lnTo>
                  <a:lnTo>
                    <a:pt x="1243" y="40"/>
                  </a:lnTo>
                  <a:lnTo>
                    <a:pt x="1184" y="79"/>
                  </a:lnTo>
                  <a:lnTo>
                    <a:pt x="1184" y="110"/>
                  </a:lnTo>
                  <a:lnTo>
                    <a:pt x="1191" y="141"/>
                  </a:lnTo>
                  <a:lnTo>
                    <a:pt x="1147" y="165"/>
                  </a:lnTo>
                  <a:lnTo>
                    <a:pt x="1132" y="196"/>
                  </a:lnTo>
                  <a:lnTo>
                    <a:pt x="1095" y="212"/>
                  </a:lnTo>
                  <a:lnTo>
                    <a:pt x="1050" y="189"/>
                  </a:lnTo>
                  <a:lnTo>
                    <a:pt x="998" y="189"/>
                  </a:lnTo>
                  <a:lnTo>
                    <a:pt x="968" y="228"/>
                  </a:lnTo>
                  <a:lnTo>
                    <a:pt x="916" y="220"/>
                  </a:lnTo>
                  <a:lnTo>
                    <a:pt x="886" y="236"/>
                  </a:lnTo>
                  <a:lnTo>
                    <a:pt x="872" y="275"/>
                  </a:lnTo>
                  <a:lnTo>
                    <a:pt x="820" y="283"/>
                  </a:lnTo>
                  <a:lnTo>
                    <a:pt x="790" y="314"/>
                  </a:lnTo>
                  <a:lnTo>
                    <a:pt x="790" y="369"/>
                  </a:lnTo>
                  <a:lnTo>
                    <a:pt x="805" y="432"/>
                  </a:lnTo>
                  <a:lnTo>
                    <a:pt x="842" y="463"/>
                  </a:lnTo>
                  <a:lnTo>
                    <a:pt x="842" y="518"/>
                  </a:lnTo>
                  <a:lnTo>
                    <a:pt x="736" y="542"/>
                  </a:lnTo>
                  <a:lnTo>
                    <a:pt x="662" y="542"/>
                  </a:lnTo>
                  <a:lnTo>
                    <a:pt x="625" y="597"/>
                  </a:lnTo>
                  <a:lnTo>
                    <a:pt x="610" y="691"/>
                  </a:lnTo>
                  <a:lnTo>
                    <a:pt x="610" y="763"/>
                  </a:lnTo>
                  <a:lnTo>
                    <a:pt x="595" y="786"/>
                  </a:lnTo>
                  <a:lnTo>
                    <a:pt x="588" y="841"/>
                  </a:lnTo>
                  <a:lnTo>
                    <a:pt x="610" y="912"/>
                  </a:lnTo>
                  <a:lnTo>
                    <a:pt x="543" y="951"/>
                  </a:lnTo>
                  <a:lnTo>
                    <a:pt x="491" y="959"/>
                  </a:lnTo>
                  <a:lnTo>
                    <a:pt x="446" y="1014"/>
                  </a:lnTo>
                  <a:lnTo>
                    <a:pt x="432" y="1037"/>
                  </a:lnTo>
                  <a:lnTo>
                    <a:pt x="380" y="1076"/>
                  </a:lnTo>
                  <a:lnTo>
                    <a:pt x="372" y="1139"/>
                  </a:lnTo>
                  <a:lnTo>
                    <a:pt x="372" y="1194"/>
                  </a:lnTo>
                  <a:lnTo>
                    <a:pt x="335" y="1233"/>
                  </a:lnTo>
                  <a:lnTo>
                    <a:pt x="320" y="1273"/>
                  </a:lnTo>
                  <a:lnTo>
                    <a:pt x="231" y="1257"/>
                  </a:lnTo>
                  <a:lnTo>
                    <a:pt x="156" y="1296"/>
                  </a:lnTo>
                  <a:lnTo>
                    <a:pt x="89" y="1320"/>
                  </a:lnTo>
                  <a:lnTo>
                    <a:pt x="60" y="1359"/>
                  </a:lnTo>
                  <a:lnTo>
                    <a:pt x="15" y="1398"/>
                  </a:lnTo>
                  <a:lnTo>
                    <a:pt x="0" y="1453"/>
                  </a:lnTo>
                  <a:lnTo>
                    <a:pt x="30" y="1477"/>
                  </a:lnTo>
                  <a:lnTo>
                    <a:pt x="67" y="1508"/>
                  </a:lnTo>
                  <a:lnTo>
                    <a:pt x="67" y="1555"/>
                  </a:lnTo>
                  <a:lnTo>
                    <a:pt x="112" y="1586"/>
                  </a:lnTo>
                  <a:lnTo>
                    <a:pt x="134" y="1657"/>
                  </a:lnTo>
                  <a:lnTo>
                    <a:pt x="179" y="1728"/>
                  </a:lnTo>
                  <a:lnTo>
                    <a:pt x="238" y="1704"/>
                  </a:lnTo>
                  <a:lnTo>
                    <a:pt x="290" y="1649"/>
                  </a:lnTo>
                  <a:lnTo>
                    <a:pt x="327" y="1649"/>
                  </a:lnTo>
                  <a:lnTo>
                    <a:pt x="365" y="1665"/>
                  </a:lnTo>
                  <a:lnTo>
                    <a:pt x="402" y="1720"/>
                  </a:lnTo>
                  <a:lnTo>
                    <a:pt x="461" y="1673"/>
                  </a:lnTo>
                  <a:lnTo>
                    <a:pt x="513" y="1610"/>
                  </a:lnTo>
                  <a:lnTo>
                    <a:pt x="565" y="1602"/>
                  </a:lnTo>
                  <a:lnTo>
                    <a:pt x="640" y="1610"/>
                  </a:lnTo>
                  <a:lnTo>
                    <a:pt x="707" y="1571"/>
                  </a:lnTo>
                  <a:lnTo>
                    <a:pt x="744" y="1516"/>
                  </a:lnTo>
                  <a:lnTo>
                    <a:pt x="842" y="1453"/>
                  </a:lnTo>
                  <a:lnTo>
                    <a:pt x="901" y="1445"/>
                  </a:lnTo>
                  <a:lnTo>
                    <a:pt x="924" y="1469"/>
                  </a:lnTo>
                  <a:lnTo>
                    <a:pt x="953" y="1508"/>
                  </a:lnTo>
                  <a:lnTo>
                    <a:pt x="939" y="1586"/>
                  </a:lnTo>
                  <a:lnTo>
                    <a:pt x="879" y="1602"/>
                  </a:lnTo>
                  <a:lnTo>
                    <a:pt x="805" y="1602"/>
                  </a:lnTo>
                  <a:lnTo>
                    <a:pt x="759" y="1633"/>
                  </a:lnTo>
                  <a:lnTo>
                    <a:pt x="751" y="1673"/>
                  </a:lnTo>
                  <a:lnTo>
                    <a:pt x="684" y="1751"/>
                  </a:lnTo>
                  <a:lnTo>
                    <a:pt x="618" y="1751"/>
                  </a:lnTo>
                  <a:lnTo>
                    <a:pt x="573" y="1798"/>
                  </a:lnTo>
                  <a:lnTo>
                    <a:pt x="588" y="1861"/>
                  </a:lnTo>
                  <a:lnTo>
                    <a:pt x="640" y="1924"/>
                  </a:lnTo>
                  <a:lnTo>
                    <a:pt x="618" y="1955"/>
                  </a:lnTo>
                  <a:lnTo>
                    <a:pt x="618" y="1986"/>
                  </a:lnTo>
                  <a:lnTo>
                    <a:pt x="692" y="2034"/>
                  </a:lnTo>
                  <a:lnTo>
                    <a:pt x="699" y="2088"/>
                  </a:lnTo>
                  <a:lnTo>
                    <a:pt x="782" y="2112"/>
                  </a:lnTo>
                  <a:lnTo>
                    <a:pt x="849" y="2073"/>
                  </a:lnTo>
                  <a:lnTo>
                    <a:pt x="901" y="2073"/>
                  </a:lnTo>
                  <a:lnTo>
                    <a:pt x="953" y="2104"/>
                  </a:lnTo>
                  <a:lnTo>
                    <a:pt x="1050" y="2073"/>
                  </a:lnTo>
                  <a:lnTo>
                    <a:pt x="1080" y="2010"/>
                  </a:lnTo>
                  <a:lnTo>
                    <a:pt x="1043" y="1939"/>
                  </a:lnTo>
                  <a:lnTo>
                    <a:pt x="983" y="1869"/>
                  </a:lnTo>
                  <a:lnTo>
                    <a:pt x="991" y="1798"/>
                  </a:lnTo>
                  <a:lnTo>
                    <a:pt x="1020" y="1735"/>
                  </a:lnTo>
                  <a:lnTo>
                    <a:pt x="1080" y="1743"/>
                  </a:lnTo>
                  <a:lnTo>
                    <a:pt x="1095" y="1830"/>
                  </a:lnTo>
                  <a:lnTo>
                    <a:pt x="1147" y="1900"/>
                  </a:lnTo>
                  <a:lnTo>
                    <a:pt x="1206" y="1877"/>
                  </a:lnTo>
                  <a:lnTo>
                    <a:pt x="1266" y="1892"/>
                  </a:lnTo>
                  <a:lnTo>
                    <a:pt x="1310" y="1837"/>
                  </a:lnTo>
                  <a:lnTo>
                    <a:pt x="1288" y="1743"/>
                  </a:lnTo>
                  <a:lnTo>
                    <a:pt x="1288" y="1681"/>
                  </a:lnTo>
                  <a:lnTo>
                    <a:pt x="1340" y="1681"/>
                  </a:lnTo>
                  <a:lnTo>
                    <a:pt x="1400" y="1633"/>
                  </a:lnTo>
                  <a:lnTo>
                    <a:pt x="1407" y="1531"/>
                  </a:lnTo>
                  <a:lnTo>
                    <a:pt x="1400" y="1469"/>
                  </a:lnTo>
                  <a:lnTo>
                    <a:pt x="1452" y="1422"/>
                  </a:lnTo>
                  <a:lnTo>
                    <a:pt x="1474" y="1445"/>
                  </a:lnTo>
                  <a:lnTo>
                    <a:pt x="1459" y="1508"/>
                  </a:lnTo>
                  <a:lnTo>
                    <a:pt x="1474" y="1602"/>
                  </a:lnTo>
                  <a:lnTo>
                    <a:pt x="1467" y="1704"/>
                  </a:lnTo>
                  <a:lnTo>
                    <a:pt x="1481" y="1775"/>
                  </a:lnTo>
                  <a:lnTo>
                    <a:pt x="1526" y="1751"/>
                  </a:lnTo>
                  <a:lnTo>
                    <a:pt x="1556" y="1767"/>
                  </a:lnTo>
                  <a:lnTo>
                    <a:pt x="1578" y="1830"/>
                  </a:lnTo>
                  <a:lnTo>
                    <a:pt x="1630" y="1837"/>
                  </a:lnTo>
                  <a:lnTo>
                    <a:pt x="1638" y="1892"/>
                  </a:lnTo>
                  <a:lnTo>
                    <a:pt x="1667" y="1971"/>
                  </a:lnTo>
                  <a:lnTo>
                    <a:pt x="1757" y="1955"/>
                  </a:lnTo>
                  <a:lnTo>
                    <a:pt x="1801" y="2018"/>
                  </a:lnTo>
                  <a:lnTo>
                    <a:pt x="1868" y="2104"/>
                  </a:lnTo>
                  <a:lnTo>
                    <a:pt x="1913" y="2065"/>
                  </a:lnTo>
                  <a:lnTo>
                    <a:pt x="1957" y="2065"/>
                  </a:lnTo>
                  <a:lnTo>
                    <a:pt x="2024" y="2104"/>
                  </a:lnTo>
                  <a:lnTo>
                    <a:pt x="2106" y="2057"/>
                  </a:lnTo>
                  <a:lnTo>
                    <a:pt x="2121" y="1979"/>
                  </a:lnTo>
                  <a:lnTo>
                    <a:pt x="2121" y="1916"/>
                  </a:lnTo>
                  <a:lnTo>
                    <a:pt x="2203" y="1916"/>
                  </a:lnTo>
                  <a:lnTo>
                    <a:pt x="2277" y="1892"/>
                  </a:lnTo>
                  <a:lnTo>
                    <a:pt x="2329" y="1892"/>
                  </a:lnTo>
                  <a:lnTo>
                    <a:pt x="2383" y="1885"/>
                  </a:lnTo>
                  <a:lnTo>
                    <a:pt x="2397" y="1790"/>
                  </a:lnTo>
                  <a:lnTo>
                    <a:pt x="2442" y="1728"/>
                  </a:lnTo>
                  <a:lnTo>
                    <a:pt x="2412" y="1641"/>
                  </a:lnTo>
                  <a:lnTo>
                    <a:pt x="2359" y="1633"/>
                  </a:lnTo>
                  <a:lnTo>
                    <a:pt x="2359" y="1555"/>
                  </a:lnTo>
                  <a:lnTo>
                    <a:pt x="2307" y="1539"/>
                  </a:lnTo>
                  <a:lnTo>
                    <a:pt x="2420" y="1524"/>
                  </a:lnTo>
                  <a:lnTo>
                    <a:pt x="2479" y="1571"/>
                  </a:lnTo>
                  <a:lnTo>
                    <a:pt x="2569" y="1547"/>
                  </a:lnTo>
                  <a:lnTo>
                    <a:pt x="2658" y="1586"/>
                  </a:lnTo>
                  <a:lnTo>
                    <a:pt x="2747" y="1594"/>
                  </a:lnTo>
                  <a:lnTo>
                    <a:pt x="2777" y="1735"/>
                  </a:lnTo>
                  <a:lnTo>
                    <a:pt x="2836" y="1743"/>
                  </a:lnTo>
                  <a:lnTo>
                    <a:pt x="2918" y="1783"/>
                  </a:lnTo>
                  <a:lnTo>
                    <a:pt x="3000" y="1798"/>
                  </a:lnTo>
                  <a:lnTo>
                    <a:pt x="3074" y="1743"/>
                  </a:lnTo>
                  <a:lnTo>
                    <a:pt x="3149" y="1673"/>
                  </a:lnTo>
                  <a:lnTo>
                    <a:pt x="3104" y="1547"/>
                  </a:lnTo>
                  <a:lnTo>
                    <a:pt x="3037" y="1484"/>
                  </a:lnTo>
                  <a:lnTo>
                    <a:pt x="3067" y="1429"/>
                  </a:lnTo>
                  <a:lnTo>
                    <a:pt x="3022" y="1304"/>
                  </a:lnTo>
                  <a:lnTo>
                    <a:pt x="3007" y="1225"/>
                  </a:lnTo>
                  <a:lnTo>
                    <a:pt x="2948" y="1139"/>
                  </a:lnTo>
                  <a:lnTo>
                    <a:pt x="2844" y="1123"/>
                  </a:lnTo>
                  <a:lnTo>
                    <a:pt x="2732" y="1194"/>
                  </a:lnTo>
                  <a:lnTo>
                    <a:pt x="2621" y="1163"/>
                  </a:lnTo>
                  <a:lnTo>
                    <a:pt x="2665" y="1076"/>
                  </a:lnTo>
                  <a:lnTo>
                    <a:pt x="2769" y="1022"/>
                  </a:lnTo>
                  <a:lnTo>
                    <a:pt x="2747" y="927"/>
                  </a:lnTo>
                  <a:lnTo>
                    <a:pt x="2643" y="896"/>
                  </a:lnTo>
                  <a:lnTo>
                    <a:pt x="2569" y="888"/>
                  </a:lnTo>
                  <a:lnTo>
                    <a:pt x="2591" y="818"/>
                  </a:lnTo>
                  <a:lnTo>
                    <a:pt x="2628" y="747"/>
                  </a:lnTo>
                  <a:lnTo>
                    <a:pt x="2621" y="628"/>
                  </a:lnTo>
                  <a:lnTo>
                    <a:pt x="2554" y="573"/>
                  </a:lnTo>
                  <a:lnTo>
                    <a:pt x="2494" y="573"/>
                  </a:lnTo>
                  <a:lnTo>
                    <a:pt x="2487" y="479"/>
                  </a:lnTo>
                  <a:lnTo>
                    <a:pt x="2494" y="400"/>
                  </a:lnTo>
                  <a:lnTo>
                    <a:pt x="2442" y="283"/>
                  </a:lnTo>
                  <a:lnTo>
                    <a:pt x="2397" y="212"/>
                  </a:lnTo>
                  <a:lnTo>
                    <a:pt x="2352" y="212"/>
                  </a:lnTo>
                  <a:lnTo>
                    <a:pt x="2277" y="212"/>
                  </a:lnTo>
                  <a:lnTo>
                    <a:pt x="2188" y="118"/>
                  </a:lnTo>
                  <a:lnTo>
                    <a:pt x="2099" y="55"/>
                  </a:lnTo>
                  <a:lnTo>
                    <a:pt x="2039" y="79"/>
                  </a:lnTo>
                  <a:lnTo>
                    <a:pt x="1965" y="47"/>
                  </a:lnTo>
                  <a:lnTo>
                    <a:pt x="1928" y="0"/>
                  </a:lnTo>
                  <a:lnTo>
                    <a:pt x="1846" y="0"/>
                  </a:lnTo>
                  <a:lnTo>
                    <a:pt x="1779" y="0"/>
                  </a:lnTo>
                  <a:lnTo>
                    <a:pt x="1682" y="110"/>
                  </a:lnTo>
                  <a:lnTo>
                    <a:pt x="1682" y="118"/>
                  </a:lnTo>
                  <a:lnTo>
                    <a:pt x="1667" y="16"/>
                  </a:lnTo>
                  <a:lnTo>
                    <a:pt x="1519" y="0"/>
                  </a:lnTo>
                  <a:lnTo>
                    <a:pt x="1489" y="40"/>
                  </a:lnTo>
                  <a:lnTo>
                    <a:pt x="1400" y="7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26"/>
          <p:cNvGrpSpPr>
            <a:grpSpLocks/>
          </p:cNvGrpSpPr>
          <p:nvPr/>
        </p:nvGrpSpPr>
        <p:grpSpPr bwMode="auto">
          <a:xfrm>
            <a:off x="7956376" y="5589240"/>
            <a:ext cx="504056" cy="448473"/>
            <a:chOff x="3147" y="2810"/>
            <a:chExt cx="668" cy="576"/>
          </a:xfrm>
        </p:grpSpPr>
        <p:grpSp>
          <p:nvGrpSpPr>
            <p:cNvPr id="79" name="Group 27"/>
            <p:cNvGrpSpPr>
              <a:grpSpLocks/>
            </p:cNvGrpSpPr>
            <p:nvPr/>
          </p:nvGrpSpPr>
          <p:grpSpPr bwMode="auto">
            <a:xfrm>
              <a:off x="3773" y="2858"/>
              <a:ext cx="42" cy="48"/>
              <a:chOff x="3773" y="2858"/>
              <a:chExt cx="42" cy="48"/>
            </a:xfrm>
          </p:grpSpPr>
          <p:sp>
            <p:nvSpPr>
              <p:cNvPr id="108" name="Freeform 28"/>
              <p:cNvSpPr>
                <a:spLocks/>
              </p:cNvSpPr>
              <p:nvPr/>
            </p:nvSpPr>
            <p:spPr bwMode="auto">
              <a:xfrm>
                <a:off x="3773" y="2858"/>
                <a:ext cx="42" cy="48"/>
              </a:xfrm>
              <a:custGeom>
                <a:avLst/>
                <a:gdLst/>
                <a:ahLst/>
                <a:cxnLst>
                  <a:cxn ang="0">
                    <a:pos x="33" y="235"/>
                  </a:cxn>
                  <a:cxn ang="0">
                    <a:pos x="83" y="238"/>
                  </a:cxn>
                  <a:cxn ang="0">
                    <a:pos x="130" y="225"/>
                  </a:cxn>
                  <a:cxn ang="0">
                    <a:pos x="171" y="188"/>
                  </a:cxn>
                  <a:cxn ang="0">
                    <a:pos x="199" y="138"/>
                  </a:cxn>
                  <a:cxn ang="0">
                    <a:pos x="206" y="84"/>
                  </a:cxn>
                  <a:cxn ang="0">
                    <a:pos x="208" y="37"/>
                  </a:cxn>
                  <a:cxn ang="0">
                    <a:pos x="208" y="0"/>
                  </a:cxn>
                  <a:cxn ang="0">
                    <a:pos x="149" y="11"/>
                  </a:cxn>
                  <a:cxn ang="0">
                    <a:pos x="83" y="37"/>
                  </a:cxn>
                  <a:cxn ang="0">
                    <a:pos x="20" y="81"/>
                  </a:cxn>
                  <a:cxn ang="0">
                    <a:pos x="0" y="115"/>
                  </a:cxn>
                  <a:cxn ang="0">
                    <a:pos x="33" y="235"/>
                  </a:cxn>
                </a:cxnLst>
                <a:rect l="0" t="0" r="r" b="b"/>
                <a:pathLst>
                  <a:path w="208" h="238">
                    <a:moveTo>
                      <a:pt x="33" y="235"/>
                    </a:moveTo>
                    <a:lnTo>
                      <a:pt x="83" y="238"/>
                    </a:lnTo>
                    <a:lnTo>
                      <a:pt x="130" y="225"/>
                    </a:lnTo>
                    <a:lnTo>
                      <a:pt x="171" y="188"/>
                    </a:lnTo>
                    <a:lnTo>
                      <a:pt x="199" y="138"/>
                    </a:lnTo>
                    <a:lnTo>
                      <a:pt x="206" y="84"/>
                    </a:lnTo>
                    <a:lnTo>
                      <a:pt x="208" y="37"/>
                    </a:lnTo>
                    <a:lnTo>
                      <a:pt x="208" y="0"/>
                    </a:lnTo>
                    <a:lnTo>
                      <a:pt x="149" y="11"/>
                    </a:lnTo>
                    <a:lnTo>
                      <a:pt x="83" y="37"/>
                    </a:lnTo>
                    <a:lnTo>
                      <a:pt x="20" y="81"/>
                    </a:lnTo>
                    <a:lnTo>
                      <a:pt x="0" y="115"/>
                    </a:lnTo>
                    <a:lnTo>
                      <a:pt x="33" y="235"/>
                    </a:lnTo>
                    <a:close/>
                  </a:path>
                </a:pathLst>
              </a:custGeom>
              <a:solidFill>
                <a:srgbClr val="BF7F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29"/>
              <p:cNvSpPr>
                <a:spLocks/>
              </p:cNvSpPr>
              <p:nvPr/>
            </p:nvSpPr>
            <p:spPr bwMode="auto">
              <a:xfrm>
                <a:off x="3782" y="2867"/>
                <a:ext cx="20" cy="25"/>
              </a:xfrm>
              <a:custGeom>
                <a:avLst/>
                <a:gdLst/>
                <a:ahLst/>
                <a:cxnLst>
                  <a:cxn ang="0">
                    <a:pos x="15" y="124"/>
                  </a:cxn>
                  <a:cxn ang="0">
                    <a:pos x="41" y="125"/>
                  </a:cxn>
                  <a:cxn ang="0">
                    <a:pos x="62" y="118"/>
                  </a:cxn>
                  <a:cxn ang="0">
                    <a:pos x="82" y="99"/>
                  </a:cxn>
                  <a:cxn ang="0">
                    <a:pos x="96" y="73"/>
                  </a:cxn>
                  <a:cxn ang="0">
                    <a:pos x="99" y="45"/>
                  </a:cxn>
                  <a:cxn ang="0">
                    <a:pos x="100" y="19"/>
                  </a:cxn>
                  <a:cxn ang="0">
                    <a:pos x="100" y="0"/>
                  </a:cxn>
                  <a:cxn ang="0">
                    <a:pos x="71" y="6"/>
                  </a:cxn>
                  <a:cxn ang="0">
                    <a:pos x="41" y="19"/>
                  </a:cxn>
                  <a:cxn ang="0">
                    <a:pos x="11" y="44"/>
                  </a:cxn>
                  <a:cxn ang="0">
                    <a:pos x="0" y="61"/>
                  </a:cxn>
                  <a:cxn ang="0">
                    <a:pos x="15" y="124"/>
                  </a:cxn>
                </a:cxnLst>
                <a:rect l="0" t="0" r="r" b="b"/>
                <a:pathLst>
                  <a:path w="100" h="125">
                    <a:moveTo>
                      <a:pt x="15" y="124"/>
                    </a:moveTo>
                    <a:lnTo>
                      <a:pt x="41" y="125"/>
                    </a:lnTo>
                    <a:lnTo>
                      <a:pt x="62" y="118"/>
                    </a:lnTo>
                    <a:lnTo>
                      <a:pt x="82" y="99"/>
                    </a:lnTo>
                    <a:lnTo>
                      <a:pt x="96" y="73"/>
                    </a:lnTo>
                    <a:lnTo>
                      <a:pt x="99" y="45"/>
                    </a:lnTo>
                    <a:lnTo>
                      <a:pt x="100" y="19"/>
                    </a:lnTo>
                    <a:lnTo>
                      <a:pt x="100" y="0"/>
                    </a:lnTo>
                    <a:lnTo>
                      <a:pt x="71" y="6"/>
                    </a:lnTo>
                    <a:lnTo>
                      <a:pt x="41" y="19"/>
                    </a:lnTo>
                    <a:lnTo>
                      <a:pt x="11" y="44"/>
                    </a:lnTo>
                    <a:lnTo>
                      <a:pt x="0" y="61"/>
                    </a:lnTo>
                    <a:lnTo>
                      <a:pt x="15" y="124"/>
                    </a:lnTo>
                    <a:close/>
                  </a:path>
                </a:pathLst>
              </a:custGeom>
              <a:solidFill>
                <a:srgbClr val="7F5F3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Freeform 30"/>
            <p:cNvSpPr>
              <a:spLocks/>
            </p:cNvSpPr>
            <p:nvPr/>
          </p:nvSpPr>
          <p:spPr bwMode="auto">
            <a:xfrm>
              <a:off x="3771" y="2919"/>
              <a:ext cx="17" cy="10"/>
            </a:xfrm>
            <a:custGeom>
              <a:avLst/>
              <a:gdLst/>
              <a:ahLst/>
              <a:cxnLst>
                <a:cxn ang="0">
                  <a:pos x="84" y="9"/>
                </a:cxn>
                <a:cxn ang="0">
                  <a:pos x="70" y="3"/>
                </a:cxn>
                <a:cxn ang="0">
                  <a:pos x="51" y="0"/>
                </a:cxn>
                <a:cxn ang="0">
                  <a:pos x="29" y="3"/>
                </a:cxn>
                <a:cxn ang="0">
                  <a:pos x="19" y="11"/>
                </a:cxn>
                <a:cxn ang="0">
                  <a:pos x="11" y="20"/>
                </a:cxn>
                <a:cxn ang="0">
                  <a:pos x="4" y="37"/>
                </a:cxn>
                <a:cxn ang="0">
                  <a:pos x="0" y="46"/>
                </a:cxn>
                <a:cxn ang="0">
                  <a:pos x="21" y="48"/>
                </a:cxn>
                <a:cxn ang="0">
                  <a:pos x="43" y="45"/>
                </a:cxn>
                <a:cxn ang="0">
                  <a:pos x="65" y="38"/>
                </a:cxn>
                <a:cxn ang="0">
                  <a:pos x="79" y="24"/>
                </a:cxn>
                <a:cxn ang="0">
                  <a:pos x="84" y="9"/>
                </a:cxn>
              </a:cxnLst>
              <a:rect l="0" t="0" r="r" b="b"/>
              <a:pathLst>
                <a:path w="84" h="48">
                  <a:moveTo>
                    <a:pt x="84" y="9"/>
                  </a:moveTo>
                  <a:lnTo>
                    <a:pt x="70" y="3"/>
                  </a:lnTo>
                  <a:lnTo>
                    <a:pt x="51" y="0"/>
                  </a:lnTo>
                  <a:lnTo>
                    <a:pt x="29" y="3"/>
                  </a:lnTo>
                  <a:lnTo>
                    <a:pt x="19" y="11"/>
                  </a:lnTo>
                  <a:lnTo>
                    <a:pt x="11" y="20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1" y="48"/>
                  </a:lnTo>
                  <a:lnTo>
                    <a:pt x="43" y="45"/>
                  </a:lnTo>
                  <a:lnTo>
                    <a:pt x="65" y="38"/>
                  </a:lnTo>
                  <a:lnTo>
                    <a:pt x="79" y="24"/>
                  </a:lnTo>
                  <a:lnTo>
                    <a:pt x="84" y="9"/>
                  </a:lnTo>
                  <a:close/>
                </a:path>
              </a:pathLst>
            </a:custGeom>
            <a:solidFill>
              <a:srgbClr val="7F5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1"/>
            <p:cNvSpPr>
              <a:spLocks/>
            </p:cNvSpPr>
            <p:nvPr/>
          </p:nvSpPr>
          <p:spPr bwMode="auto">
            <a:xfrm>
              <a:off x="3147" y="2850"/>
              <a:ext cx="662" cy="536"/>
            </a:xfrm>
            <a:custGeom>
              <a:avLst/>
              <a:gdLst/>
              <a:ahLst/>
              <a:cxnLst>
                <a:cxn ang="0">
                  <a:pos x="2074" y="209"/>
                </a:cxn>
                <a:cxn ang="0">
                  <a:pos x="1574" y="315"/>
                </a:cxn>
                <a:cxn ang="0">
                  <a:pos x="1258" y="376"/>
                </a:cxn>
                <a:cxn ang="0">
                  <a:pos x="791" y="315"/>
                </a:cxn>
                <a:cxn ang="0">
                  <a:pos x="531" y="257"/>
                </a:cxn>
                <a:cxn ang="0">
                  <a:pos x="385" y="252"/>
                </a:cxn>
                <a:cxn ang="0">
                  <a:pos x="204" y="325"/>
                </a:cxn>
                <a:cxn ang="0">
                  <a:pos x="72" y="441"/>
                </a:cxn>
                <a:cxn ang="0">
                  <a:pos x="0" y="732"/>
                </a:cxn>
                <a:cxn ang="0">
                  <a:pos x="149" y="1322"/>
                </a:cxn>
                <a:cxn ang="0">
                  <a:pos x="217" y="2240"/>
                </a:cxn>
                <a:cxn ang="0">
                  <a:pos x="193" y="2639"/>
                </a:cxn>
                <a:cxn ang="0">
                  <a:pos x="430" y="2416"/>
                </a:cxn>
                <a:cxn ang="0">
                  <a:pos x="616" y="2681"/>
                </a:cxn>
                <a:cxn ang="0">
                  <a:pos x="643" y="2416"/>
                </a:cxn>
                <a:cxn ang="0">
                  <a:pos x="710" y="1976"/>
                </a:cxn>
                <a:cxn ang="0">
                  <a:pos x="982" y="1547"/>
                </a:cxn>
                <a:cxn ang="0">
                  <a:pos x="1426" y="1579"/>
                </a:cxn>
                <a:cxn ang="0">
                  <a:pos x="1819" y="1472"/>
                </a:cxn>
                <a:cxn ang="0">
                  <a:pos x="1957" y="1547"/>
                </a:cxn>
                <a:cxn ang="0">
                  <a:pos x="1826" y="2019"/>
                </a:cxn>
                <a:cxn ang="0">
                  <a:pos x="1812" y="2365"/>
                </a:cxn>
                <a:cxn ang="0">
                  <a:pos x="1952" y="2490"/>
                </a:cxn>
                <a:cxn ang="0">
                  <a:pos x="2092" y="2436"/>
                </a:cxn>
                <a:cxn ang="0">
                  <a:pos x="2012" y="2250"/>
                </a:cxn>
                <a:cxn ang="0">
                  <a:pos x="2007" y="1976"/>
                </a:cxn>
                <a:cxn ang="0">
                  <a:pos x="2196" y="1510"/>
                </a:cxn>
                <a:cxn ang="0">
                  <a:pos x="2452" y="951"/>
                </a:cxn>
                <a:cxn ang="0">
                  <a:pos x="2738" y="718"/>
                </a:cxn>
                <a:cxn ang="0">
                  <a:pos x="2926" y="744"/>
                </a:cxn>
                <a:cxn ang="0">
                  <a:pos x="3121" y="832"/>
                </a:cxn>
                <a:cxn ang="0">
                  <a:pos x="3246" y="794"/>
                </a:cxn>
                <a:cxn ang="0">
                  <a:pos x="3310" y="687"/>
                </a:cxn>
                <a:cxn ang="0">
                  <a:pos x="3277" y="558"/>
                </a:cxn>
                <a:cxn ang="0">
                  <a:pos x="3218" y="447"/>
                </a:cxn>
                <a:cxn ang="0">
                  <a:pos x="3209" y="375"/>
                </a:cxn>
                <a:cxn ang="0">
                  <a:pos x="3184" y="291"/>
                </a:cxn>
                <a:cxn ang="0">
                  <a:pos x="3217" y="159"/>
                </a:cxn>
                <a:cxn ang="0">
                  <a:pos x="3098" y="38"/>
                </a:cxn>
                <a:cxn ang="0">
                  <a:pos x="2881" y="0"/>
                </a:cxn>
                <a:cxn ang="0">
                  <a:pos x="2701" y="64"/>
                </a:cxn>
                <a:cxn ang="0">
                  <a:pos x="2532" y="55"/>
                </a:cxn>
                <a:cxn ang="0">
                  <a:pos x="2367" y="17"/>
                </a:cxn>
                <a:cxn ang="0">
                  <a:pos x="2325" y="84"/>
                </a:cxn>
              </a:cxnLst>
              <a:rect l="0" t="0" r="r" b="b"/>
              <a:pathLst>
                <a:path w="3312" h="2681">
                  <a:moveTo>
                    <a:pt x="2395" y="183"/>
                  </a:moveTo>
                  <a:lnTo>
                    <a:pt x="2255" y="183"/>
                  </a:lnTo>
                  <a:lnTo>
                    <a:pt x="2074" y="209"/>
                  </a:lnTo>
                  <a:lnTo>
                    <a:pt x="1832" y="253"/>
                  </a:lnTo>
                  <a:lnTo>
                    <a:pt x="1702" y="284"/>
                  </a:lnTo>
                  <a:lnTo>
                    <a:pt x="1574" y="315"/>
                  </a:lnTo>
                  <a:lnTo>
                    <a:pt x="1462" y="343"/>
                  </a:lnTo>
                  <a:lnTo>
                    <a:pt x="1357" y="365"/>
                  </a:lnTo>
                  <a:lnTo>
                    <a:pt x="1258" y="376"/>
                  </a:lnTo>
                  <a:lnTo>
                    <a:pt x="1136" y="378"/>
                  </a:lnTo>
                  <a:lnTo>
                    <a:pt x="932" y="360"/>
                  </a:lnTo>
                  <a:lnTo>
                    <a:pt x="791" y="315"/>
                  </a:lnTo>
                  <a:lnTo>
                    <a:pt x="682" y="291"/>
                  </a:lnTo>
                  <a:lnTo>
                    <a:pt x="605" y="272"/>
                  </a:lnTo>
                  <a:lnTo>
                    <a:pt x="531" y="257"/>
                  </a:lnTo>
                  <a:lnTo>
                    <a:pt x="478" y="250"/>
                  </a:lnTo>
                  <a:lnTo>
                    <a:pt x="435" y="246"/>
                  </a:lnTo>
                  <a:lnTo>
                    <a:pt x="385" y="252"/>
                  </a:lnTo>
                  <a:lnTo>
                    <a:pt x="335" y="265"/>
                  </a:lnTo>
                  <a:lnTo>
                    <a:pt x="267" y="293"/>
                  </a:lnTo>
                  <a:lnTo>
                    <a:pt x="204" y="325"/>
                  </a:lnTo>
                  <a:lnTo>
                    <a:pt x="153" y="360"/>
                  </a:lnTo>
                  <a:lnTo>
                    <a:pt x="115" y="393"/>
                  </a:lnTo>
                  <a:lnTo>
                    <a:pt x="72" y="441"/>
                  </a:lnTo>
                  <a:lnTo>
                    <a:pt x="35" y="505"/>
                  </a:lnTo>
                  <a:lnTo>
                    <a:pt x="5" y="612"/>
                  </a:lnTo>
                  <a:lnTo>
                    <a:pt x="0" y="732"/>
                  </a:lnTo>
                  <a:lnTo>
                    <a:pt x="30" y="882"/>
                  </a:lnTo>
                  <a:lnTo>
                    <a:pt x="80" y="1066"/>
                  </a:lnTo>
                  <a:lnTo>
                    <a:pt x="149" y="1322"/>
                  </a:lnTo>
                  <a:lnTo>
                    <a:pt x="156" y="1711"/>
                  </a:lnTo>
                  <a:lnTo>
                    <a:pt x="130" y="1976"/>
                  </a:lnTo>
                  <a:lnTo>
                    <a:pt x="217" y="2240"/>
                  </a:lnTo>
                  <a:lnTo>
                    <a:pt x="237" y="2354"/>
                  </a:lnTo>
                  <a:lnTo>
                    <a:pt x="243" y="2516"/>
                  </a:lnTo>
                  <a:lnTo>
                    <a:pt x="193" y="2639"/>
                  </a:lnTo>
                  <a:lnTo>
                    <a:pt x="270" y="2666"/>
                  </a:lnTo>
                  <a:lnTo>
                    <a:pt x="412" y="2647"/>
                  </a:lnTo>
                  <a:lnTo>
                    <a:pt x="430" y="2416"/>
                  </a:lnTo>
                  <a:lnTo>
                    <a:pt x="456" y="2641"/>
                  </a:lnTo>
                  <a:lnTo>
                    <a:pt x="513" y="2677"/>
                  </a:lnTo>
                  <a:lnTo>
                    <a:pt x="616" y="2681"/>
                  </a:lnTo>
                  <a:lnTo>
                    <a:pt x="699" y="2654"/>
                  </a:lnTo>
                  <a:lnTo>
                    <a:pt x="724" y="2617"/>
                  </a:lnTo>
                  <a:lnTo>
                    <a:pt x="643" y="2416"/>
                  </a:lnTo>
                  <a:lnTo>
                    <a:pt x="634" y="2252"/>
                  </a:lnTo>
                  <a:lnTo>
                    <a:pt x="668" y="2114"/>
                  </a:lnTo>
                  <a:lnTo>
                    <a:pt x="710" y="1976"/>
                  </a:lnTo>
                  <a:lnTo>
                    <a:pt x="768" y="1824"/>
                  </a:lnTo>
                  <a:lnTo>
                    <a:pt x="893" y="1661"/>
                  </a:lnTo>
                  <a:lnTo>
                    <a:pt x="982" y="1547"/>
                  </a:lnTo>
                  <a:lnTo>
                    <a:pt x="1138" y="1504"/>
                  </a:lnTo>
                  <a:lnTo>
                    <a:pt x="1282" y="1547"/>
                  </a:lnTo>
                  <a:lnTo>
                    <a:pt x="1426" y="1579"/>
                  </a:lnTo>
                  <a:lnTo>
                    <a:pt x="1537" y="1579"/>
                  </a:lnTo>
                  <a:lnTo>
                    <a:pt x="1669" y="1541"/>
                  </a:lnTo>
                  <a:lnTo>
                    <a:pt x="1819" y="1472"/>
                  </a:lnTo>
                  <a:lnTo>
                    <a:pt x="1901" y="1435"/>
                  </a:lnTo>
                  <a:lnTo>
                    <a:pt x="1924" y="1472"/>
                  </a:lnTo>
                  <a:lnTo>
                    <a:pt x="1957" y="1547"/>
                  </a:lnTo>
                  <a:lnTo>
                    <a:pt x="1886" y="1700"/>
                  </a:lnTo>
                  <a:lnTo>
                    <a:pt x="1846" y="1802"/>
                  </a:lnTo>
                  <a:lnTo>
                    <a:pt x="1826" y="2019"/>
                  </a:lnTo>
                  <a:lnTo>
                    <a:pt x="1801" y="2132"/>
                  </a:lnTo>
                  <a:lnTo>
                    <a:pt x="1800" y="2218"/>
                  </a:lnTo>
                  <a:lnTo>
                    <a:pt x="1812" y="2365"/>
                  </a:lnTo>
                  <a:lnTo>
                    <a:pt x="1836" y="2486"/>
                  </a:lnTo>
                  <a:lnTo>
                    <a:pt x="1889" y="2488"/>
                  </a:lnTo>
                  <a:lnTo>
                    <a:pt x="1952" y="2490"/>
                  </a:lnTo>
                  <a:lnTo>
                    <a:pt x="2015" y="2481"/>
                  </a:lnTo>
                  <a:lnTo>
                    <a:pt x="2069" y="2460"/>
                  </a:lnTo>
                  <a:lnTo>
                    <a:pt x="2092" y="2436"/>
                  </a:lnTo>
                  <a:lnTo>
                    <a:pt x="2107" y="2403"/>
                  </a:lnTo>
                  <a:lnTo>
                    <a:pt x="2036" y="2302"/>
                  </a:lnTo>
                  <a:lnTo>
                    <a:pt x="2012" y="2250"/>
                  </a:lnTo>
                  <a:lnTo>
                    <a:pt x="1995" y="2190"/>
                  </a:lnTo>
                  <a:lnTo>
                    <a:pt x="1993" y="2077"/>
                  </a:lnTo>
                  <a:lnTo>
                    <a:pt x="2007" y="1976"/>
                  </a:lnTo>
                  <a:lnTo>
                    <a:pt x="2050" y="1842"/>
                  </a:lnTo>
                  <a:lnTo>
                    <a:pt x="2095" y="1724"/>
                  </a:lnTo>
                  <a:lnTo>
                    <a:pt x="2196" y="1510"/>
                  </a:lnTo>
                  <a:lnTo>
                    <a:pt x="2283" y="1271"/>
                  </a:lnTo>
                  <a:lnTo>
                    <a:pt x="2364" y="1052"/>
                  </a:lnTo>
                  <a:lnTo>
                    <a:pt x="2452" y="951"/>
                  </a:lnTo>
                  <a:lnTo>
                    <a:pt x="2569" y="856"/>
                  </a:lnTo>
                  <a:lnTo>
                    <a:pt x="2665" y="763"/>
                  </a:lnTo>
                  <a:lnTo>
                    <a:pt x="2738" y="718"/>
                  </a:lnTo>
                  <a:lnTo>
                    <a:pt x="2822" y="681"/>
                  </a:lnTo>
                  <a:lnTo>
                    <a:pt x="2878" y="687"/>
                  </a:lnTo>
                  <a:lnTo>
                    <a:pt x="2926" y="744"/>
                  </a:lnTo>
                  <a:lnTo>
                    <a:pt x="2984" y="794"/>
                  </a:lnTo>
                  <a:lnTo>
                    <a:pt x="3057" y="826"/>
                  </a:lnTo>
                  <a:lnTo>
                    <a:pt x="3121" y="832"/>
                  </a:lnTo>
                  <a:lnTo>
                    <a:pt x="3158" y="826"/>
                  </a:lnTo>
                  <a:lnTo>
                    <a:pt x="3207" y="813"/>
                  </a:lnTo>
                  <a:lnTo>
                    <a:pt x="3246" y="794"/>
                  </a:lnTo>
                  <a:lnTo>
                    <a:pt x="3284" y="763"/>
                  </a:lnTo>
                  <a:lnTo>
                    <a:pt x="3302" y="731"/>
                  </a:lnTo>
                  <a:lnTo>
                    <a:pt x="3310" y="687"/>
                  </a:lnTo>
                  <a:lnTo>
                    <a:pt x="3312" y="646"/>
                  </a:lnTo>
                  <a:lnTo>
                    <a:pt x="3299" y="593"/>
                  </a:lnTo>
                  <a:lnTo>
                    <a:pt x="3277" y="558"/>
                  </a:lnTo>
                  <a:lnTo>
                    <a:pt x="3249" y="521"/>
                  </a:lnTo>
                  <a:lnTo>
                    <a:pt x="3223" y="485"/>
                  </a:lnTo>
                  <a:lnTo>
                    <a:pt x="3218" y="447"/>
                  </a:lnTo>
                  <a:lnTo>
                    <a:pt x="3206" y="423"/>
                  </a:lnTo>
                  <a:lnTo>
                    <a:pt x="3182" y="404"/>
                  </a:lnTo>
                  <a:lnTo>
                    <a:pt x="3209" y="375"/>
                  </a:lnTo>
                  <a:lnTo>
                    <a:pt x="3207" y="347"/>
                  </a:lnTo>
                  <a:lnTo>
                    <a:pt x="3199" y="315"/>
                  </a:lnTo>
                  <a:lnTo>
                    <a:pt x="3184" y="291"/>
                  </a:lnTo>
                  <a:lnTo>
                    <a:pt x="3195" y="253"/>
                  </a:lnTo>
                  <a:lnTo>
                    <a:pt x="3202" y="222"/>
                  </a:lnTo>
                  <a:lnTo>
                    <a:pt x="3217" y="159"/>
                  </a:lnTo>
                  <a:lnTo>
                    <a:pt x="3191" y="95"/>
                  </a:lnTo>
                  <a:lnTo>
                    <a:pt x="3147" y="52"/>
                  </a:lnTo>
                  <a:lnTo>
                    <a:pt x="3098" y="38"/>
                  </a:lnTo>
                  <a:lnTo>
                    <a:pt x="3011" y="17"/>
                  </a:lnTo>
                  <a:lnTo>
                    <a:pt x="2940" y="2"/>
                  </a:lnTo>
                  <a:lnTo>
                    <a:pt x="2881" y="0"/>
                  </a:lnTo>
                  <a:lnTo>
                    <a:pt x="2825" y="14"/>
                  </a:lnTo>
                  <a:lnTo>
                    <a:pt x="2731" y="58"/>
                  </a:lnTo>
                  <a:lnTo>
                    <a:pt x="2701" y="64"/>
                  </a:lnTo>
                  <a:lnTo>
                    <a:pt x="2652" y="67"/>
                  </a:lnTo>
                  <a:lnTo>
                    <a:pt x="2574" y="64"/>
                  </a:lnTo>
                  <a:lnTo>
                    <a:pt x="2532" y="55"/>
                  </a:lnTo>
                  <a:lnTo>
                    <a:pt x="2476" y="33"/>
                  </a:lnTo>
                  <a:lnTo>
                    <a:pt x="2405" y="14"/>
                  </a:lnTo>
                  <a:lnTo>
                    <a:pt x="2367" y="17"/>
                  </a:lnTo>
                  <a:lnTo>
                    <a:pt x="2341" y="28"/>
                  </a:lnTo>
                  <a:lnTo>
                    <a:pt x="2325" y="50"/>
                  </a:lnTo>
                  <a:lnTo>
                    <a:pt x="2325" y="84"/>
                  </a:lnTo>
                  <a:lnTo>
                    <a:pt x="2343" y="121"/>
                  </a:lnTo>
                  <a:lnTo>
                    <a:pt x="2395" y="183"/>
                  </a:lnTo>
                  <a:close/>
                </a:path>
              </a:pathLst>
            </a:custGeom>
            <a:solidFill>
              <a:srgbClr val="BF7F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2"/>
            <p:cNvSpPr>
              <a:spLocks/>
            </p:cNvSpPr>
            <p:nvPr/>
          </p:nvSpPr>
          <p:spPr bwMode="auto">
            <a:xfrm>
              <a:off x="3402" y="3157"/>
              <a:ext cx="78" cy="168"/>
            </a:xfrm>
            <a:custGeom>
              <a:avLst/>
              <a:gdLst/>
              <a:ahLst/>
              <a:cxnLst>
                <a:cxn ang="0">
                  <a:pos x="130" y="29"/>
                </a:cxn>
                <a:cxn ang="0">
                  <a:pos x="109" y="217"/>
                </a:cxn>
                <a:cxn ang="0">
                  <a:pos x="78" y="308"/>
                </a:cxn>
                <a:cxn ang="0">
                  <a:pos x="42" y="383"/>
                </a:cxn>
                <a:cxn ang="0">
                  <a:pos x="13" y="463"/>
                </a:cxn>
                <a:cxn ang="0">
                  <a:pos x="0" y="566"/>
                </a:cxn>
                <a:cxn ang="0">
                  <a:pos x="2" y="639"/>
                </a:cxn>
                <a:cxn ang="0">
                  <a:pos x="26" y="756"/>
                </a:cxn>
                <a:cxn ang="0">
                  <a:pos x="34" y="821"/>
                </a:cxn>
                <a:cxn ang="0">
                  <a:pos x="79" y="836"/>
                </a:cxn>
                <a:cxn ang="0">
                  <a:pos x="136" y="844"/>
                </a:cxn>
                <a:cxn ang="0">
                  <a:pos x="191" y="834"/>
                </a:cxn>
                <a:cxn ang="0">
                  <a:pos x="235" y="818"/>
                </a:cxn>
                <a:cxn ang="0">
                  <a:pos x="249" y="789"/>
                </a:cxn>
                <a:cxn ang="0">
                  <a:pos x="214" y="702"/>
                </a:cxn>
                <a:cxn ang="0">
                  <a:pos x="191" y="585"/>
                </a:cxn>
                <a:cxn ang="0">
                  <a:pos x="181" y="479"/>
                </a:cxn>
                <a:cxn ang="0">
                  <a:pos x="187" y="386"/>
                </a:cxn>
                <a:cxn ang="0">
                  <a:pos x="267" y="261"/>
                </a:cxn>
                <a:cxn ang="0">
                  <a:pos x="345" y="107"/>
                </a:cxn>
                <a:cxn ang="0">
                  <a:pos x="387" y="0"/>
                </a:cxn>
                <a:cxn ang="0">
                  <a:pos x="130" y="29"/>
                </a:cxn>
              </a:cxnLst>
              <a:rect l="0" t="0" r="r" b="b"/>
              <a:pathLst>
                <a:path w="387" h="844">
                  <a:moveTo>
                    <a:pt x="130" y="29"/>
                  </a:moveTo>
                  <a:lnTo>
                    <a:pt x="109" y="217"/>
                  </a:lnTo>
                  <a:lnTo>
                    <a:pt x="78" y="308"/>
                  </a:lnTo>
                  <a:lnTo>
                    <a:pt x="42" y="383"/>
                  </a:lnTo>
                  <a:lnTo>
                    <a:pt x="13" y="463"/>
                  </a:lnTo>
                  <a:lnTo>
                    <a:pt x="0" y="566"/>
                  </a:lnTo>
                  <a:lnTo>
                    <a:pt x="2" y="639"/>
                  </a:lnTo>
                  <a:lnTo>
                    <a:pt x="26" y="756"/>
                  </a:lnTo>
                  <a:lnTo>
                    <a:pt x="34" y="821"/>
                  </a:lnTo>
                  <a:lnTo>
                    <a:pt x="79" y="836"/>
                  </a:lnTo>
                  <a:lnTo>
                    <a:pt x="136" y="844"/>
                  </a:lnTo>
                  <a:lnTo>
                    <a:pt x="191" y="834"/>
                  </a:lnTo>
                  <a:lnTo>
                    <a:pt x="235" y="818"/>
                  </a:lnTo>
                  <a:lnTo>
                    <a:pt x="249" y="789"/>
                  </a:lnTo>
                  <a:lnTo>
                    <a:pt x="214" y="702"/>
                  </a:lnTo>
                  <a:lnTo>
                    <a:pt x="191" y="585"/>
                  </a:lnTo>
                  <a:lnTo>
                    <a:pt x="181" y="479"/>
                  </a:lnTo>
                  <a:lnTo>
                    <a:pt x="187" y="386"/>
                  </a:lnTo>
                  <a:lnTo>
                    <a:pt x="267" y="261"/>
                  </a:lnTo>
                  <a:lnTo>
                    <a:pt x="345" y="107"/>
                  </a:lnTo>
                  <a:lnTo>
                    <a:pt x="387" y="0"/>
                  </a:lnTo>
                  <a:lnTo>
                    <a:pt x="130" y="29"/>
                  </a:lnTo>
                  <a:close/>
                </a:path>
              </a:pathLst>
            </a:custGeom>
            <a:solidFill>
              <a:srgbClr val="9F7F5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3"/>
            <p:cNvSpPr>
              <a:spLocks/>
            </p:cNvSpPr>
            <p:nvPr/>
          </p:nvSpPr>
          <p:spPr bwMode="auto">
            <a:xfrm>
              <a:off x="3300" y="3102"/>
              <a:ext cx="264" cy="124"/>
            </a:xfrm>
            <a:custGeom>
              <a:avLst/>
              <a:gdLst/>
              <a:ahLst/>
              <a:cxnLst>
                <a:cxn ang="0">
                  <a:pos x="0" y="556"/>
                </a:cxn>
                <a:cxn ang="0">
                  <a:pos x="28" y="569"/>
                </a:cxn>
                <a:cxn ang="0">
                  <a:pos x="59" y="577"/>
                </a:cxn>
                <a:cxn ang="0">
                  <a:pos x="77" y="605"/>
                </a:cxn>
                <a:cxn ang="0">
                  <a:pos x="92" y="618"/>
                </a:cxn>
                <a:cxn ang="0">
                  <a:pos x="114" y="612"/>
                </a:cxn>
                <a:cxn ang="0">
                  <a:pos x="114" y="584"/>
                </a:cxn>
                <a:cxn ang="0">
                  <a:pos x="114" y="556"/>
                </a:cxn>
                <a:cxn ang="0">
                  <a:pos x="164" y="553"/>
                </a:cxn>
                <a:cxn ang="0">
                  <a:pos x="183" y="566"/>
                </a:cxn>
                <a:cxn ang="0">
                  <a:pos x="214" y="596"/>
                </a:cxn>
                <a:cxn ang="0">
                  <a:pos x="235" y="597"/>
                </a:cxn>
                <a:cxn ang="0">
                  <a:pos x="257" y="590"/>
                </a:cxn>
                <a:cxn ang="0">
                  <a:pos x="248" y="556"/>
                </a:cxn>
                <a:cxn ang="0">
                  <a:pos x="236" y="518"/>
                </a:cxn>
                <a:cxn ang="0">
                  <a:pos x="267" y="503"/>
                </a:cxn>
                <a:cxn ang="0">
                  <a:pos x="303" y="490"/>
                </a:cxn>
                <a:cxn ang="0">
                  <a:pos x="334" y="466"/>
                </a:cxn>
                <a:cxn ang="0">
                  <a:pos x="364" y="436"/>
                </a:cxn>
                <a:cxn ang="0">
                  <a:pos x="383" y="402"/>
                </a:cxn>
                <a:cxn ang="0">
                  <a:pos x="389" y="380"/>
                </a:cxn>
                <a:cxn ang="0">
                  <a:pos x="466" y="394"/>
                </a:cxn>
                <a:cxn ang="0">
                  <a:pos x="526" y="406"/>
                </a:cxn>
                <a:cxn ang="0">
                  <a:pos x="588" y="411"/>
                </a:cxn>
                <a:cxn ang="0">
                  <a:pos x="661" y="417"/>
                </a:cxn>
                <a:cxn ang="0">
                  <a:pos x="742" y="415"/>
                </a:cxn>
                <a:cxn ang="0">
                  <a:pos x="845" y="406"/>
                </a:cxn>
                <a:cxn ang="0">
                  <a:pos x="1030" y="355"/>
                </a:cxn>
                <a:cxn ang="0">
                  <a:pos x="1123" y="317"/>
                </a:cxn>
                <a:cxn ang="0">
                  <a:pos x="1227" y="276"/>
                </a:cxn>
                <a:cxn ang="0">
                  <a:pos x="1320" y="226"/>
                </a:cxn>
                <a:cxn ang="0">
                  <a:pos x="1320" y="0"/>
                </a:cxn>
                <a:cxn ang="0">
                  <a:pos x="13" y="0"/>
                </a:cxn>
                <a:cxn ang="0">
                  <a:pos x="0" y="556"/>
                </a:cxn>
              </a:cxnLst>
              <a:rect l="0" t="0" r="r" b="b"/>
              <a:pathLst>
                <a:path w="1320" h="618">
                  <a:moveTo>
                    <a:pt x="0" y="556"/>
                  </a:moveTo>
                  <a:lnTo>
                    <a:pt x="28" y="569"/>
                  </a:lnTo>
                  <a:lnTo>
                    <a:pt x="59" y="577"/>
                  </a:lnTo>
                  <a:lnTo>
                    <a:pt x="77" y="605"/>
                  </a:lnTo>
                  <a:lnTo>
                    <a:pt x="92" y="618"/>
                  </a:lnTo>
                  <a:lnTo>
                    <a:pt x="114" y="612"/>
                  </a:lnTo>
                  <a:lnTo>
                    <a:pt x="114" y="584"/>
                  </a:lnTo>
                  <a:lnTo>
                    <a:pt x="114" y="556"/>
                  </a:lnTo>
                  <a:lnTo>
                    <a:pt x="164" y="553"/>
                  </a:lnTo>
                  <a:lnTo>
                    <a:pt x="183" y="566"/>
                  </a:lnTo>
                  <a:lnTo>
                    <a:pt x="214" y="596"/>
                  </a:lnTo>
                  <a:lnTo>
                    <a:pt x="235" y="597"/>
                  </a:lnTo>
                  <a:lnTo>
                    <a:pt x="257" y="590"/>
                  </a:lnTo>
                  <a:lnTo>
                    <a:pt x="248" y="556"/>
                  </a:lnTo>
                  <a:lnTo>
                    <a:pt x="236" y="518"/>
                  </a:lnTo>
                  <a:lnTo>
                    <a:pt x="267" y="503"/>
                  </a:lnTo>
                  <a:lnTo>
                    <a:pt x="303" y="490"/>
                  </a:lnTo>
                  <a:lnTo>
                    <a:pt x="334" y="466"/>
                  </a:lnTo>
                  <a:lnTo>
                    <a:pt x="364" y="436"/>
                  </a:lnTo>
                  <a:lnTo>
                    <a:pt x="383" y="402"/>
                  </a:lnTo>
                  <a:lnTo>
                    <a:pt x="389" y="380"/>
                  </a:lnTo>
                  <a:lnTo>
                    <a:pt x="466" y="394"/>
                  </a:lnTo>
                  <a:lnTo>
                    <a:pt x="526" y="406"/>
                  </a:lnTo>
                  <a:lnTo>
                    <a:pt x="588" y="411"/>
                  </a:lnTo>
                  <a:lnTo>
                    <a:pt x="661" y="417"/>
                  </a:lnTo>
                  <a:lnTo>
                    <a:pt x="742" y="415"/>
                  </a:lnTo>
                  <a:lnTo>
                    <a:pt x="845" y="406"/>
                  </a:lnTo>
                  <a:lnTo>
                    <a:pt x="1030" y="355"/>
                  </a:lnTo>
                  <a:lnTo>
                    <a:pt x="1123" y="317"/>
                  </a:lnTo>
                  <a:lnTo>
                    <a:pt x="1227" y="276"/>
                  </a:lnTo>
                  <a:lnTo>
                    <a:pt x="1320" y="226"/>
                  </a:lnTo>
                  <a:lnTo>
                    <a:pt x="1320" y="0"/>
                  </a:lnTo>
                  <a:lnTo>
                    <a:pt x="13" y="0"/>
                  </a:lnTo>
                  <a:lnTo>
                    <a:pt x="0" y="556"/>
                  </a:lnTo>
                  <a:close/>
                </a:path>
              </a:pathLst>
            </a:custGeom>
            <a:solidFill>
              <a:srgbClr val="9F7F5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4"/>
            <p:cNvSpPr>
              <a:spLocks/>
            </p:cNvSpPr>
            <p:nvPr/>
          </p:nvSpPr>
          <p:spPr bwMode="auto">
            <a:xfrm>
              <a:off x="3252" y="2889"/>
              <a:ext cx="364" cy="481"/>
            </a:xfrm>
            <a:custGeom>
              <a:avLst/>
              <a:gdLst/>
              <a:ahLst/>
              <a:cxnLst>
                <a:cxn ang="0">
                  <a:pos x="26" y="2407"/>
                </a:cxn>
                <a:cxn ang="0">
                  <a:pos x="184" y="2390"/>
                </a:cxn>
                <a:cxn ang="0">
                  <a:pos x="112" y="2035"/>
                </a:cxn>
                <a:cxn ang="0">
                  <a:pos x="175" y="1799"/>
                </a:cxn>
                <a:cxn ang="0">
                  <a:pos x="339" y="1454"/>
                </a:cxn>
                <a:cxn ang="0">
                  <a:pos x="568" y="1292"/>
                </a:cxn>
                <a:cxn ang="0">
                  <a:pos x="730" y="1331"/>
                </a:cxn>
                <a:cxn ang="0">
                  <a:pos x="877" y="1384"/>
                </a:cxn>
                <a:cxn ang="0">
                  <a:pos x="1041" y="1374"/>
                </a:cxn>
                <a:cxn ang="0">
                  <a:pos x="1219" y="1275"/>
                </a:cxn>
                <a:cxn ang="0">
                  <a:pos x="1369" y="1191"/>
                </a:cxn>
                <a:cxn ang="0">
                  <a:pos x="1438" y="1351"/>
                </a:cxn>
                <a:cxn ang="0">
                  <a:pos x="1402" y="1501"/>
                </a:cxn>
                <a:cxn ang="0">
                  <a:pos x="1362" y="1610"/>
                </a:cxn>
                <a:cxn ang="0">
                  <a:pos x="1336" y="1838"/>
                </a:cxn>
                <a:cxn ang="0">
                  <a:pos x="1344" y="2147"/>
                </a:cxn>
                <a:cxn ang="0">
                  <a:pos x="1375" y="2255"/>
                </a:cxn>
                <a:cxn ang="0">
                  <a:pos x="1461" y="2241"/>
                </a:cxn>
                <a:cxn ang="0">
                  <a:pos x="1402" y="1980"/>
                </a:cxn>
                <a:cxn ang="0">
                  <a:pos x="1394" y="1862"/>
                </a:cxn>
                <a:cxn ang="0">
                  <a:pos x="1515" y="1593"/>
                </a:cxn>
                <a:cxn ang="0">
                  <a:pos x="1694" y="1191"/>
                </a:cxn>
                <a:cxn ang="0">
                  <a:pos x="1821" y="745"/>
                </a:cxn>
                <a:cxn ang="0">
                  <a:pos x="1778" y="606"/>
                </a:cxn>
                <a:cxn ang="0">
                  <a:pos x="1819" y="489"/>
                </a:cxn>
                <a:cxn ang="0">
                  <a:pos x="1778" y="379"/>
                </a:cxn>
                <a:cxn ang="0">
                  <a:pos x="1687" y="384"/>
                </a:cxn>
                <a:cxn ang="0">
                  <a:pos x="1636" y="329"/>
                </a:cxn>
                <a:cxn ang="0">
                  <a:pos x="1587" y="264"/>
                </a:cxn>
                <a:cxn ang="0">
                  <a:pos x="1613" y="142"/>
                </a:cxn>
                <a:cxn ang="0">
                  <a:pos x="1638" y="0"/>
                </a:cxn>
                <a:cxn ang="0">
                  <a:pos x="1343" y="49"/>
                </a:cxn>
                <a:cxn ang="0">
                  <a:pos x="1309" y="129"/>
                </a:cxn>
                <a:cxn ang="0">
                  <a:pos x="1375" y="289"/>
                </a:cxn>
                <a:cxn ang="0">
                  <a:pos x="1377" y="505"/>
                </a:cxn>
                <a:cxn ang="0">
                  <a:pos x="1352" y="656"/>
                </a:cxn>
                <a:cxn ang="0">
                  <a:pos x="1242" y="817"/>
                </a:cxn>
                <a:cxn ang="0">
                  <a:pos x="1181" y="980"/>
                </a:cxn>
                <a:cxn ang="0">
                  <a:pos x="1027" y="1024"/>
                </a:cxn>
                <a:cxn ang="0">
                  <a:pos x="871" y="914"/>
                </a:cxn>
                <a:cxn ang="0">
                  <a:pos x="844" y="739"/>
                </a:cxn>
                <a:cxn ang="0">
                  <a:pos x="785" y="614"/>
                </a:cxn>
                <a:cxn ang="0">
                  <a:pos x="743" y="396"/>
                </a:cxn>
                <a:cxn ang="0">
                  <a:pos x="665" y="285"/>
                </a:cxn>
                <a:cxn ang="0">
                  <a:pos x="515" y="228"/>
                </a:cxn>
                <a:cxn ang="0">
                  <a:pos x="418" y="236"/>
                </a:cxn>
                <a:cxn ang="0">
                  <a:pos x="426" y="319"/>
                </a:cxn>
                <a:cxn ang="0">
                  <a:pos x="536" y="396"/>
                </a:cxn>
                <a:cxn ang="0">
                  <a:pos x="435" y="438"/>
                </a:cxn>
                <a:cxn ang="0">
                  <a:pos x="339" y="488"/>
                </a:cxn>
                <a:cxn ang="0">
                  <a:pos x="327" y="638"/>
                </a:cxn>
                <a:cxn ang="0">
                  <a:pos x="182" y="786"/>
                </a:cxn>
                <a:cxn ang="0">
                  <a:pos x="98" y="932"/>
                </a:cxn>
                <a:cxn ang="0">
                  <a:pos x="126" y="1175"/>
                </a:cxn>
                <a:cxn ang="0">
                  <a:pos x="0" y="2181"/>
                </a:cxn>
              </a:cxnLst>
              <a:rect l="0" t="0" r="r" b="b"/>
              <a:pathLst>
                <a:path w="1821" h="2407">
                  <a:moveTo>
                    <a:pt x="0" y="2181"/>
                  </a:moveTo>
                  <a:lnTo>
                    <a:pt x="26" y="2407"/>
                  </a:lnTo>
                  <a:lnTo>
                    <a:pt x="150" y="2407"/>
                  </a:lnTo>
                  <a:lnTo>
                    <a:pt x="184" y="2390"/>
                  </a:lnTo>
                  <a:lnTo>
                    <a:pt x="115" y="2240"/>
                  </a:lnTo>
                  <a:lnTo>
                    <a:pt x="112" y="2035"/>
                  </a:lnTo>
                  <a:lnTo>
                    <a:pt x="142" y="1911"/>
                  </a:lnTo>
                  <a:lnTo>
                    <a:pt x="175" y="1799"/>
                  </a:lnTo>
                  <a:lnTo>
                    <a:pt x="278" y="1550"/>
                  </a:lnTo>
                  <a:lnTo>
                    <a:pt x="339" y="1454"/>
                  </a:lnTo>
                  <a:lnTo>
                    <a:pt x="452" y="1376"/>
                  </a:lnTo>
                  <a:lnTo>
                    <a:pt x="568" y="1292"/>
                  </a:lnTo>
                  <a:lnTo>
                    <a:pt x="626" y="1284"/>
                  </a:lnTo>
                  <a:lnTo>
                    <a:pt x="730" y="1331"/>
                  </a:lnTo>
                  <a:lnTo>
                    <a:pt x="802" y="1368"/>
                  </a:lnTo>
                  <a:lnTo>
                    <a:pt x="877" y="1384"/>
                  </a:lnTo>
                  <a:lnTo>
                    <a:pt x="961" y="1388"/>
                  </a:lnTo>
                  <a:lnTo>
                    <a:pt x="1041" y="1374"/>
                  </a:lnTo>
                  <a:lnTo>
                    <a:pt x="1132" y="1336"/>
                  </a:lnTo>
                  <a:lnTo>
                    <a:pt x="1219" y="1275"/>
                  </a:lnTo>
                  <a:lnTo>
                    <a:pt x="1319" y="1217"/>
                  </a:lnTo>
                  <a:lnTo>
                    <a:pt x="1369" y="1191"/>
                  </a:lnTo>
                  <a:lnTo>
                    <a:pt x="1428" y="1317"/>
                  </a:lnTo>
                  <a:lnTo>
                    <a:pt x="1438" y="1351"/>
                  </a:lnTo>
                  <a:lnTo>
                    <a:pt x="1419" y="1443"/>
                  </a:lnTo>
                  <a:lnTo>
                    <a:pt x="1402" y="1501"/>
                  </a:lnTo>
                  <a:lnTo>
                    <a:pt x="1379" y="1557"/>
                  </a:lnTo>
                  <a:lnTo>
                    <a:pt x="1362" y="1610"/>
                  </a:lnTo>
                  <a:lnTo>
                    <a:pt x="1352" y="1686"/>
                  </a:lnTo>
                  <a:lnTo>
                    <a:pt x="1336" y="1838"/>
                  </a:lnTo>
                  <a:lnTo>
                    <a:pt x="1344" y="1997"/>
                  </a:lnTo>
                  <a:lnTo>
                    <a:pt x="1344" y="2147"/>
                  </a:lnTo>
                  <a:lnTo>
                    <a:pt x="1352" y="2181"/>
                  </a:lnTo>
                  <a:lnTo>
                    <a:pt x="1375" y="2255"/>
                  </a:lnTo>
                  <a:lnTo>
                    <a:pt x="1416" y="2253"/>
                  </a:lnTo>
                  <a:lnTo>
                    <a:pt x="1461" y="2241"/>
                  </a:lnTo>
                  <a:lnTo>
                    <a:pt x="1510" y="2213"/>
                  </a:lnTo>
                  <a:lnTo>
                    <a:pt x="1402" y="1980"/>
                  </a:lnTo>
                  <a:lnTo>
                    <a:pt x="1390" y="1923"/>
                  </a:lnTo>
                  <a:lnTo>
                    <a:pt x="1394" y="1862"/>
                  </a:lnTo>
                  <a:lnTo>
                    <a:pt x="1444" y="1720"/>
                  </a:lnTo>
                  <a:lnTo>
                    <a:pt x="1515" y="1593"/>
                  </a:lnTo>
                  <a:lnTo>
                    <a:pt x="1586" y="1460"/>
                  </a:lnTo>
                  <a:lnTo>
                    <a:pt x="1694" y="1191"/>
                  </a:lnTo>
                  <a:lnTo>
                    <a:pt x="1811" y="857"/>
                  </a:lnTo>
                  <a:lnTo>
                    <a:pt x="1821" y="745"/>
                  </a:lnTo>
                  <a:lnTo>
                    <a:pt x="1802" y="648"/>
                  </a:lnTo>
                  <a:lnTo>
                    <a:pt x="1778" y="606"/>
                  </a:lnTo>
                  <a:lnTo>
                    <a:pt x="1800" y="553"/>
                  </a:lnTo>
                  <a:lnTo>
                    <a:pt x="1819" y="489"/>
                  </a:lnTo>
                  <a:lnTo>
                    <a:pt x="1813" y="434"/>
                  </a:lnTo>
                  <a:lnTo>
                    <a:pt x="1778" y="379"/>
                  </a:lnTo>
                  <a:lnTo>
                    <a:pt x="1735" y="368"/>
                  </a:lnTo>
                  <a:lnTo>
                    <a:pt x="1687" y="384"/>
                  </a:lnTo>
                  <a:lnTo>
                    <a:pt x="1663" y="358"/>
                  </a:lnTo>
                  <a:lnTo>
                    <a:pt x="1636" y="329"/>
                  </a:lnTo>
                  <a:lnTo>
                    <a:pt x="1609" y="302"/>
                  </a:lnTo>
                  <a:lnTo>
                    <a:pt x="1587" y="264"/>
                  </a:lnTo>
                  <a:lnTo>
                    <a:pt x="1580" y="208"/>
                  </a:lnTo>
                  <a:lnTo>
                    <a:pt x="1613" y="142"/>
                  </a:lnTo>
                  <a:lnTo>
                    <a:pt x="1637" y="62"/>
                  </a:lnTo>
                  <a:lnTo>
                    <a:pt x="1638" y="0"/>
                  </a:lnTo>
                  <a:lnTo>
                    <a:pt x="1480" y="25"/>
                  </a:lnTo>
                  <a:lnTo>
                    <a:pt x="1343" y="49"/>
                  </a:lnTo>
                  <a:lnTo>
                    <a:pt x="1277" y="64"/>
                  </a:lnTo>
                  <a:lnTo>
                    <a:pt x="1309" y="129"/>
                  </a:lnTo>
                  <a:lnTo>
                    <a:pt x="1369" y="202"/>
                  </a:lnTo>
                  <a:lnTo>
                    <a:pt x="1375" y="289"/>
                  </a:lnTo>
                  <a:lnTo>
                    <a:pt x="1352" y="371"/>
                  </a:lnTo>
                  <a:lnTo>
                    <a:pt x="1377" y="505"/>
                  </a:lnTo>
                  <a:lnTo>
                    <a:pt x="1375" y="585"/>
                  </a:lnTo>
                  <a:lnTo>
                    <a:pt x="1352" y="656"/>
                  </a:lnTo>
                  <a:lnTo>
                    <a:pt x="1288" y="726"/>
                  </a:lnTo>
                  <a:lnTo>
                    <a:pt x="1242" y="817"/>
                  </a:lnTo>
                  <a:lnTo>
                    <a:pt x="1211" y="902"/>
                  </a:lnTo>
                  <a:lnTo>
                    <a:pt x="1181" y="980"/>
                  </a:lnTo>
                  <a:lnTo>
                    <a:pt x="1127" y="1032"/>
                  </a:lnTo>
                  <a:lnTo>
                    <a:pt x="1027" y="1024"/>
                  </a:lnTo>
                  <a:lnTo>
                    <a:pt x="932" y="982"/>
                  </a:lnTo>
                  <a:lnTo>
                    <a:pt x="871" y="914"/>
                  </a:lnTo>
                  <a:lnTo>
                    <a:pt x="836" y="827"/>
                  </a:lnTo>
                  <a:lnTo>
                    <a:pt x="844" y="739"/>
                  </a:lnTo>
                  <a:lnTo>
                    <a:pt x="852" y="680"/>
                  </a:lnTo>
                  <a:lnTo>
                    <a:pt x="785" y="614"/>
                  </a:lnTo>
                  <a:lnTo>
                    <a:pt x="744" y="479"/>
                  </a:lnTo>
                  <a:lnTo>
                    <a:pt x="743" y="396"/>
                  </a:lnTo>
                  <a:lnTo>
                    <a:pt x="718" y="329"/>
                  </a:lnTo>
                  <a:lnTo>
                    <a:pt x="665" y="285"/>
                  </a:lnTo>
                  <a:lnTo>
                    <a:pt x="593" y="254"/>
                  </a:lnTo>
                  <a:lnTo>
                    <a:pt x="515" y="228"/>
                  </a:lnTo>
                  <a:lnTo>
                    <a:pt x="461" y="222"/>
                  </a:lnTo>
                  <a:lnTo>
                    <a:pt x="418" y="236"/>
                  </a:lnTo>
                  <a:lnTo>
                    <a:pt x="411" y="276"/>
                  </a:lnTo>
                  <a:lnTo>
                    <a:pt x="426" y="319"/>
                  </a:lnTo>
                  <a:lnTo>
                    <a:pt x="474" y="352"/>
                  </a:lnTo>
                  <a:lnTo>
                    <a:pt x="536" y="396"/>
                  </a:lnTo>
                  <a:lnTo>
                    <a:pt x="487" y="421"/>
                  </a:lnTo>
                  <a:lnTo>
                    <a:pt x="435" y="438"/>
                  </a:lnTo>
                  <a:lnTo>
                    <a:pt x="368" y="455"/>
                  </a:lnTo>
                  <a:lnTo>
                    <a:pt x="339" y="488"/>
                  </a:lnTo>
                  <a:lnTo>
                    <a:pt x="330" y="534"/>
                  </a:lnTo>
                  <a:lnTo>
                    <a:pt x="327" y="638"/>
                  </a:lnTo>
                  <a:lnTo>
                    <a:pt x="278" y="698"/>
                  </a:lnTo>
                  <a:lnTo>
                    <a:pt x="182" y="786"/>
                  </a:lnTo>
                  <a:lnTo>
                    <a:pt x="128" y="858"/>
                  </a:lnTo>
                  <a:lnTo>
                    <a:pt x="98" y="932"/>
                  </a:lnTo>
                  <a:lnTo>
                    <a:pt x="107" y="1043"/>
                  </a:lnTo>
                  <a:lnTo>
                    <a:pt x="126" y="1175"/>
                  </a:lnTo>
                  <a:lnTo>
                    <a:pt x="76" y="1460"/>
                  </a:lnTo>
                  <a:lnTo>
                    <a:pt x="0" y="2181"/>
                  </a:lnTo>
                  <a:close/>
                </a:path>
              </a:pathLst>
            </a:custGeom>
            <a:solidFill>
              <a:srgbClr val="FFBF5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" name="Group 35"/>
            <p:cNvGrpSpPr>
              <a:grpSpLocks/>
            </p:cNvGrpSpPr>
            <p:nvPr/>
          </p:nvGrpSpPr>
          <p:grpSpPr bwMode="auto">
            <a:xfrm>
              <a:off x="3687" y="2914"/>
              <a:ext cx="36" cy="20"/>
              <a:chOff x="3687" y="2914"/>
              <a:chExt cx="36" cy="20"/>
            </a:xfrm>
          </p:grpSpPr>
          <p:sp>
            <p:nvSpPr>
              <p:cNvPr id="105" name="Freeform 36"/>
              <p:cNvSpPr>
                <a:spLocks/>
              </p:cNvSpPr>
              <p:nvPr/>
            </p:nvSpPr>
            <p:spPr bwMode="auto">
              <a:xfrm>
                <a:off x="3687" y="2914"/>
                <a:ext cx="36" cy="2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29" y="7"/>
                  </a:cxn>
                  <a:cxn ang="0">
                    <a:pos x="70" y="0"/>
                  </a:cxn>
                  <a:cxn ang="0">
                    <a:pos x="116" y="7"/>
                  </a:cxn>
                  <a:cxn ang="0">
                    <a:pos x="140" y="26"/>
                  </a:cxn>
                  <a:cxn ang="0">
                    <a:pos x="154" y="42"/>
                  </a:cxn>
                  <a:cxn ang="0">
                    <a:pos x="170" y="76"/>
                  </a:cxn>
                  <a:cxn ang="0">
                    <a:pos x="179" y="97"/>
                  </a:cxn>
                  <a:cxn ang="0">
                    <a:pos x="133" y="103"/>
                  </a:cxn>
                  <a:cxn ang="0">
                    <a:pos x="86" y="95"/>
                  </a:cxn>
                  <a:cxn ang="0">
                    <a:pos x="42" y="82"/>
                  </a:cxn>
                  <a:cxn ang="0">
                    <a:pos x="12" y="50"/>
                  </a:cxn>
                  <a:cxn ang="0">
                    <a:pos x="0" y="21"/>
                  </a:cxn>
                </a:cxnLst>
                <a:rect l="0" t="0" r="r" b="b"/>
                <a:pathLst>
                  <a:path w="179" h="103">
                    <a:moveTo>
                      <a:pt x="0" y="21"/>
                    </a:moveTo>
                    <a:lnTo>
                      <a:pt x="29" y="7"/>
                    </a:lnTo>
                    <a:lnTo>
                      <a:pt x="70" y="0"/>
                    </a:lnTo>
                    <a:lnTo>
                      <a:pt x="116" y="7"/>
                    </a:lnTo>
                    <a:lnTo>
                      <a:pt x="140" y="26"/>
                    </a:lnTo>
                    <a:lnTo>
                      <a:pt x="154" y="42"/>
                    </a:lnTo>
                    <a:lnTo>
                      <a:pt x="170" y="76"/>
                    </a:lnTo>
                    <a:lnTo>
                      <a:pt x="179" y="97"/>
                    </a:lnTo>
                    <a:lnTo>
                      <a:pt x="133" y="103"/>
                    </a:lnTo>
                    <a:lnTo>
                      <a:pt x="86" y="95"/>
                    </a:lnTo>
                    <a:lnTo>
                      <a:pt x="42" y="82"/>
                    </a:lnTo>
                    <a:lnTo>
                      <a:pt x="12" y="5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7F5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37"/>
              <p:cNvSpPr>
                <a:spLocks/>
              </p:cNvSpPr>
              <p:nvPr/>
            </p:nvSpPr>
            <p:spPr bwMode="auto">
              <a:xfrm>
                <a:off x="3695" y="2918"/>
                <a:ext cx="22" cy="1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7" y="4"/>
                  </a:cxn>
                  <a:cxn ang="0">
                    <a:pos x="43" y="0"/>
                  </a:cxn>
                  <a:cxn ang="0">
                    <a:pos x="72" y="4"/>
                  </a:cxn>
                  <a:cxn ang="0">
                    <a:pos x="88" y="15"/>
                  </a:cxn>
                  <a:cxn ang="0">
                    <a:pos x="96" y="26"/>
                  </a:cxn>
                  <a:cxn ang="0">
                    <a:pos x="107" y="48"/>
                  </a:cxn>
                  <a:cxn ang="0">
                    <a:pos x="111" y="61"/>
                  </a:cxn>
                  <a:cxn ang="0">
                    <a:pos x="82" y="63"/>
                  </a:cxn>
                  <a:cxn ang="0">
                    <a:pos x="53" y="60"/>
                  </a:cxn>
                  <a:cxn ang="0">
                    <a:pos x="25" y="50"/>
                  </a:cxn>
                  <a:cxn ang="0">
                    <a:pos x="7" y="31"/>
                  </a:cxn>
                  <a:cxn ang="0">
                    <a:pos x="0" y="12"/>
                  </a:cxn>
                </a:cxnLst>
                <a:rect l="0" t="0" r="r" b="b"/>
                <a:pathLst>
                  <a:path w="111" h="63">
                    <a:moveTo>
                      <a:pt x="0" y="12"/>
                    </a:moveTo>
                    <a:lnTo>
                      <a:pt x="17" y="4"/>
                    </a:lnTo>
                    <a:lnTo>
                      <a:pt x="43" y="0"/>
                    </a:lnTo>
                    <a:lnTo>
                      <a:pt x="72" y="4"/>
                    </a:lnTo>
                    <a:lnTo>
                      <a:pt x="88" y="15"/>
                    </a:lnTo>
                    <a:lnTo>
                      <a:pt x="96" y="26"/>
                    </a:lnTo>
                    <a:lnTo>
                      <a:pt x="107" y="48"/>
                    </a:lnTo>
                    <a:lnTo>
                      <a:pt x="111" y="61"/>
                    </a:lnTo>
                    <a:lnTo>
                      <a:pt x="82" y="63"/>
                    </a:lnTo>
                    <a:lnTo>
                      <a:pt x="53" y="60"/>
                    </a:lnTo>
                    <a:lnTo>
                      <a:pt x="25" y="50"/>
                    </a:lnTo>
                    <a:lnTo>
                      <a:pt x="7" y="3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D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Oval 38"/>
              <p:cNvSpPr>
                <a:spLocks noChangeArrowheads="1"/>
              </p:cNvSpPr>
              <p:nvPr/>
            </p:nvSpPr>
            <p:spPr bwMode="auto">
              <a:xfrm>
                <a:off x="3702" y="2920"/>
                <a:ext cx="8" cy="8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Freeform 39"/>
            <p:cNvSpPr>
              <a:spLocks/>
            </p:cNvSpPr>
            <p:nvPr/>
          </p:nvSpPr>
          <p:spPr bwMode="auto">
            <a:xfrm>
              <a:off x="3721" y="2865"/>
              <a:ext cx="83" cy="118"/>
            </a:xfrm>
            <a:custGeom>
              <a:avLst/>
              <a:gdLst/>
              <a:ahLst/>
              <a:cxnLst>
                <a:cxn ang="0">
                  <a:pos x="37" y="9"/>
                </a:cxn>
                <a:cxn ang="0">
                  <a:pos x="69" y="0"/>
                </a:cxn>
                <a:cxn ang="0">
                  <a:pos x="106" y="12"/>
                </a:cxn>
                <a:cxn ang="0">
                  <a:pos x="153" y="31"/>
                </a:cxn>
                <a:cxn ang="0">
                  <a:pos x="181" y="76"/>
                </a:cxn>
                <a:cxn ang="0">
                  <a:pos x="197" y="109"/>
                </a:cxn>
                <a:cxn ang="0">
                  <a:pos x="223" y="116"/>
                </a:cxn>
                <a:cxn ang="0">
                  <a:pos x="249" y="141"/>
                </a:cxn>
                <a:cxn ang="0">
                  <a:pos x="263" y="154"/>
                </a:cxn>
                <a:cxn ang="0">
                  <a:pos x="275" y="178"/>
                </a:cxn>
                <a:cxn ang="0">
                  <a:pos x="266" y="217"/>
                </a:cxn>
                <a:cxn ang="0">
                  <a:pos x="240" y="254"/>
                </a:cxn>
                <a:cxn ang="0">
                  <a:pos x="260" y="286"/>
                </a:cxn>
                <a:cxn ang="0">
                  <a:pos x="268" y="333"/>
                </a:cxn>
                <a:cxn ang="0">
                  <a:pos x="340" y="439"/>
                </a:cxn>
                <a:cxn ang="0">
                  <a:pos x="377" y="488"/>
                </a:cxn>
                <a:cxn ang="0">
                  <a:pos x="400" y="538"/>
                </a:cxn>
                <a:cxn ang="0">
                  <a:pos x="412" y="591"/>
                </a:cxn>
                <a:cxn ang="0">
                  <a:pos x="377" y="582"/>
                </a:cxn>
                <a:cxn ang="0">
                  <a:pos x="331" y="585"/>
                </a:cxn>
                <a:cxn ang="0">
                  <a:pos x="266" y="591"/>
                </a:cxn>
                <a:cxn ang="0">
                  <a:pos x="231" y="585"/>
                </a:cxn>
                <a:cxn ang="0">
                  <a:pos x="131" y="509"/>
                </a:cxn>
                <a:cxn ang="0">
                  <a:pos x="58" y="424"/>
                </a:cxn>
                <a:cxn ang="0">
                  <a:pos x="47" y="361"/>
                </a:cxn>
                <a:cxn ang="0">
                  <a:pos x="58" y="286"/>
                </a:cxn>
                <a:cxn ang="0">
                  <a:pos x="68" y="229"/>
                </a:cxn>
                <a:cxn ang="0">
                  <a:pos x="56" y="191"/>
                </a:cxn>
                <a:cxn ang="0">
                  <a:pos x="28" y="176"/>
                </a:cxn>
                <a:cxn ang="0">
                  <a:pos x="15" y="141"/>
                </a:cxn>
                <a:cxn ang="0">
                  <a:pos x="0" y="91"/>
                </a:cxn>
                <a:cxn ang="0">
                  <a:pos x="6" y="50"/>
                </a:cxn>
                <a:cxn ang="0">
                  <a:pos x="17" y="22"/>
                </a:cxn>
                <a:cxn ang="0">
                  <a:pos x="37" y="9"/>
                </a:cxn>
              </a:cxnLst>
              <a:rect l="0" t="0" r="r" b="b"/>
              <a:pathLst>
                <a:path w="412" h="591">
                  <a:moveTo>
                    <a:pt x="37" y="9"/>
                  </a:moveTo>
                  <a:lnTo>
                    <a:pt x="69" y="0"/>
                  </a:lnTo>
                  <a:lnTo>
                    <a:pt x="106" y="12"/>
                  </a:lnTo>
                  <a:lnTo>
                    <a:pt x="153" y="31"/>
                  </a:lnTo>
                  <a:lnTo>
                    <a:pt x="181" y="76"/>
                  </a:lnTo>
                  <a:lnTo>
                    <a:pt x="197" y="109"/>
                  </a:lnTo>
                  <a:lnTo>
                    <a:pt x="223" y="116"/>
                  </a:lnTo>
                  <a:lnTo>
                    <a:pt x="249" y="141"/>
                  </a:lnTo>
                  <a:lnTo>
                    <a:pt x="263" y="154"/>
                  </a:lnTo>
                  <a:lnTo>
                    <a:pt x="275" y="178"/>
                  </a:lnTo>
                  <a:lnTo>
                    <a:pt x="266" y="217"/>
                  </a:lnTo>
                  <a:lnTo>
                    <a:pt x="240" y="254"/>
                  </a:lnTo>
                  <a:lnTo>
                    <a:pt x="260" y="286"/>
                  </a:lnTo>
                  <a:lnTo>
                    <a:pt x="268" y="333"/>
                  </a:lnTo>
                  <a:lnTo>
                    <a:pt x="340" y="439"/>
                  </a:lnTo>
                  <a:lnTo>
                    <a:pt x="377" y="488"/>
                  </a:lnTo>
                  <a:lnTo>
                    <a:pt x="400" y="538"/>
                  </a:lnTo>
                  <a:lnTo>
                    <a:pt x="412" y="591"/>
                  </a:lnTo>
                  <a:lnTo>
                    <a:pt x="377" y="582"/>
                  </a:lnTo>
                  <a:lnTo>
                    <a:pt x="331" y="585"/>
                  </a:lnTo>
                  <a:lnTo>
                    <a:pt x="266" y="591"/>
                  </a:lnTo>
                  <a:lnTo>
                    <a:pt x="231" y="585"/>
                  </a:lnTo>
                  <a:lnTo>
                    <a:pt x="131" y="509"/>
                  </a:lnTo>
                  <a:lnTo>
                    <a:pt x="58" y="424"/>
                  </a:lnTo>
                  <a:lnTo>
                    <a:pt x="47" y="361"/>
                  </a:lnTo>
                  <a:lnTo>
                    <a:pt x="58" y="286"/>
                  </a:lnTo>
                  <a:lnTo>
                    <a:pt x="68" y="229"/>
                  </a:lnTo>
                  <a:lnTo>
                    <a:pt x="56" y="191"/>
                  </a:lnTo>
                  <a:lnTo>
                    <a:pt x="28" y="176"/>
                  </a:lnTo>
                  <a:lnTo>
                    <a:pt x="15" y="141"/>
                  </a:lnTo>
                  <a:lnTo>
                    <a:pt x="0" y="91"/>
                  </a:lnTo>
                  <a:lnTo>
                    <a:pt x="6" y="50"/>
                  </a:lnTo>
                  <a:lnTo>
                    <a:pt x="17" y="22"/>
                  </a:lnTo>
                  <a:lnTo>
                    <a:pt x="37" y="9"/>
                  </a:lnTo>
                  <a:close/>
                </a:path>
              </a:pathLst>
            </a:custGeom>
            <a:solidFill>
              <a:srgbClr val="FFBF1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40"/>
            <p:cNvSpPr>
              <a:spLocks/>
            </p:cNvSpPr>
            <p:nvPr/>
          </p:nvSpPr>
          <p:spPr bwMode="auto">
            <a:xfrm>
              <a:off x="3620" y="2862"/>
              <a:ext cx="42" cy="22"/>
            </a:xfrm>
            <a:custGeom>
              <a:avLst/>
              <a:gdLst/>
              <a:ahLst/>
              <a:cxnLst>
                <a:cxn ang="0">
                  <a:pos x="155" y="40"/>
                </a:cxn>
                <a:cxn ang="0">
                  <a:pos x="84" y="9"/>
                </a:cxn>
                <a:cxn ang="0">
                  <a:pos x="15" y="0"/>
                </a:cxn>
                <a:cxn ang="0">
                  <a:pos x="0" y="14"/>
                </a:cxn>
                <a:cxn ang="0">
                  <a:pos x="9" y="44"/>
                </a:cxn>
                <a:cxn ang="0">
                  <a:pos x="53" y="90"/>
                </a:cxn>
                <a:cxn ang="0">
                  <a:pos x="95" y="109"/>
                </a:cxn>
                <a:cxn ang="0">
                  <a:pos x="140" y="90"/>
                </a:cxn>
                <a:cxn ang="0">
                  <a:pos x="182" y="68"/>
                </a:cxn>
                <a:cxn ang="0">
                  <a:pos x="207" y="68"/>
                </a:cxn>
                <a:cxn ang="0">
                  <a:pos x="155" y="40"/>
                </a:cxn>
              </a:cxnLst>
              <a:rect l="0" t="0" r="r" b="b"/>
              <a:pathLst>
                <a:path w="207" h="109">
                  <a:moveTo>
                    <a:pt x="155" y="40"/>
                  </a:moveTo>
                  <a:lnTo>
                    <a:pt x="84" y="9"/>
                  </a:lnTo>
                  <a:lnTo>
                    <a:pt x="15" y="0"/>
                  </a:lnTo>
                  <a:lnTo>
                    <a:pt x="0" y="14"/>
                  </a:lnTo>
                  <a:lnTo>
                    <a:pt x="9" y="44"/>
                  </a:lnTo>
                  <a:lnTo>
                    <a:pt x="53" y="90"/>
                  </a:lnTo>
                  <a:lnTo>
                    <a:pt x="95" y="109"/>
                  </a:lnTo>
                  <a:lnTo>
                    <a:pt x="140" y="90"/>
                  </a:lnTo>
                  <a:lnTo>
                    <a:pt x="182" y="68"/>
                  </a:lnTo>
                  <a:lnTo>
                    <a:pt x="207" y="68"/>
                  </a:lnTo>
                  <a:lnTo>
                    <a:pt x="155" y="40"/>
                  </a:lnTo>
                  <a:close/>
                </a:path>
              </a:pathLst>
            </a:custGeom>
            <a:solidFill>
              <a:srgbClr val="7F5F3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41"/>
            <p:cNvSpPr>
              <a:spLocks/>
            </p:cNvSpPr>
            <p:nvPr/>
          </p:nvSpPr>
          <p:spPr bwMode="auto">
            <a:xfrm>
              <a:off x="3374" y="3064"/>
              <a:ext cx="90" cy="80"/>
            </a:xfrm>
            <a:custGeom>
              <a:avLst/>
              <a:gdLst/>
              <a:ahLst/>
              <a:cxnLst>
                <a:cxn ang="0">
                  <a:pos x="277" y="183"/>
                </a:cxn>
                <a:cxn ang="0">
                  <a:pos x="233" y="142"/>
                </a:cxn>
                <a:cxn ang="0">
                  <a:pos x="195" y="69"/>
                </a:cxn>
                <a:cxn ang="0">
                  <a:pos x="150" y="25"/>
                </a:cxn>
                <a:cxn ang="0">
                  <a:pos x="92" y="0"/>
                </a:cxn>
                <a:cxn ang="0">
                  <a:pos x="50" y="7"/>
                </a:cxn>
                <a:cxn ang="0">
                  <a:pos x="16" y="32"/>
                </a:cxn>
                <a:cxn ang="0">
                  <a:pos x="0" y="58"/>
                </a:cxn>
                <a:cxn ang="0">
                  <a:pos x="1" y="104"/>
                </a:cxn>
                <a:cxn ang="0">
                  <a:pos x="16" y="150"/>
                </a:cxn>
                <a:cxn ang="0">
                  <a:pos x="33" y="201"/>
                </a:cxn>
                <a:cxn ang="0">
                  <a:pos x="67" y="267"/>
                </a:cxn>
                <a:cxn ang="0">
                  <a:pos x="111" y="321"/>
                </a:cxn>
                <a:cxn ang="0">
                  <a:pos x="175" y="376"/>
                </a:cxn>
                <a:cxn ang="0">
                  <a:pos x="226" y="390"/>
                </a:cxn>
                <a:cxn ang="0">
                  <a:pos x="292" y="401"/>
                </a:cxn>
                <a:cxn ang="0">
                  <a:pos x="333" y="403"/>
                </a:cxn>
                <a:cxn ang="0">
                  <a:pos x="393" y="401"/>
                </a:cxn>
                <a:cxn ang="0">
                  <a:pos x="426" y="377"/>
                </a:cxn>
                <a:cxn ang="0">
                  <a:pos x="445" y="352"/>
                </a:cxn>
                <a:cxn ang="0">
                  <a:pos x="451" y="327"/>
                </a:cxn>
                <a:cxn ang="0">
                  <a:pos x="436" y="289"/>
                </a:cxn>
                <a:cxn ang="0">
                  <a:pos x="395" y="245"/>
                </a:cxn>
                <a:cxn ang="0">
                  <a:pos x="342" y="214"/>
                </a:cxn>
                <a:cxn ang="0">
                  <a:pos x="277" y="183"/>
                </a:cxn>
              </a:cxnLst>
              <a:rect l="0" t="0" r="r" b="b"/>
              <a:pathLst>
                <a:path w="451" h="403">
                  <a:moveTo>
                    <a:pt x="277" y="183"/>
                  </a:moveTo>
                  <a:lnTo>
                    <a:pt x="233" y="142"/>
                  </a:lnTo>
                  <a:lnTo>
                    <a:pt x="195" y="69"/>
                  </a:lnTo>
                  <a:lnTo>
                    <a:pt x="150" y="25"/>
                  </a:lnTo>
                  <a:lnTo>
                    <a:pt x="92" y="0"/>
                  </a:lnTo>
                  <a:lnTo>
                    <a:pt x="50" y="7"/>
                  </a:lnTo>
                  <a:lnTo>
                    <a:pt x="16" y="32"/>
                  </a:lnTo>
                  <a:lnTo>
                    <a:pt x="0" y="58"/>
                  </a:lnTo>
                  <a:lnTo>
                    <a:pt x="1" y="104"/>
                  </a:lnTo>
                  <a:lnTo>
                    <a:pt x="16" y="150"/>
                  </a:lnTo>
                  <a:lnTo>
                    <a:pt x="33" y="201"/>
                  </a:lnTo>
                  <a:lnTo>
                    <a:pt x="67" y="267"/>
                  </a:lnTo>
                  <a:lnTo>
                    <a:pt x="111" y="321"/>
                  </a:lnTo>
                  <a:lnTo>
                    <a:pt x="175" y="376"/>
                  </a:lnTo>
                  <a:lnTo>
                    <a:pt x="226" y="390"/>
                  </a:lnTo>
                  <a:lnTo>
                    <a:pt x="292" y="401"/>
                  </a:lnTo>
                  <a:lnTo>
                    <a:pt x="333" y="403"/>
                  </a:lnTo>
                  <a:lnTo>
                    <a:pt x="393" y="401"/>
                  </a:lnTo>
                  <a:lnTo>
                    <a:pt x="426" y="377"/>
                  </a:lnTo>
                  <a:lnTo>
                    <a:pt x="445" y="352"/>
                  </a:lnTo>
                  <a:lnTo>
                    <a:pt x="451" y="327"/>
                  </a:lnTo>
                  <a:lnTo>
                    <a:pt x="436" y="289"/>
                  </a:lnTo>
                  <a:lnTo>
                    <a:pt x="395" y="245"/>
                  </a:lnTo>
                  <a:lnTo>
                    <a:pt x="342" y="214"/>
                  </a:lnTo>
                  <a:lnTo>
                    <a:pt x="277" y="183"/>
                  </a:lnTo>
                  <a:close/>
                </a:path>
              </a:pathLst>
            </a:custGeom>
            <a:solidFill>
              <a:srgbClr val="BF7F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9" name="Group 42"/>
            <p:cNvGrpSpPr>
              <a:grpSpLocks/>
            </p:cNvGrpSpPr>
            <p:nvPr/>
          </p:nvGrpSpPr>
          <p:grpSpPr bwMode="auto">
            <a:xfrm>
              <a:off x="3759" y="2985"/>
              <a:ext cx="42" cy="22"/>
              <a:chOff x="3759" y="2985"/>
              <a:chExt cx="42" cy="22"/>
            </a:xfrm>
          </p:grpSpPr>
          <p:sp>
            <p:nvSpPr>
              <p:cNvPr id="102" name="Freeform 43"/>
              <p:cNvSpPr>
                <a:spLocks/>
              </p:cNvSpPr>
              <p:nvPr/>
            </p:nvSpPr>
            <p:spPr bwMode="auto">
              <a:xfrm>
                <a:off x="3759" y="2997"/>
                <a:ext cx="40" cy="10"/>
              </a:xfrm>
              <a:custGeom>
                <a:avLst/>
                <a:gdLst/>
                <a:ahLst/>
                <a:cxnLst>
                  <a:cxn ang="0">
                    <a:pos x="197" y="10"/>
                  </a:cxn>
                  <a:cxn ang="0">
                    <a:pos x="137" y="0"/>
                  </a:cxn>
                  <a:cxn ang="0">
                    <a:pos x="87" y="12"/>
                  </a:cxn>
                  <a:cxn ang="0">
                    <a:pos x="59" y="20"/>
                  </a:cxn>
                  <a:cxn ang="0">
                    <a:pos x="19" y="27"/>
                  </a:cxn>
                  <a:cxn ang="0">
                    <a:pos x="0" y="40"/>
                  </a:cxn>
                  <a:cxn ang="0">
                    <a:pos x="59" y="50"/>
                  </a:cxn>
                  <a:cxn ang="0">
                    <a:pos x="113" y="50"/>
                  </a:cxn>
                  <a:cxn ang="0">
                    <a:pos x="160" y="33"/>
                  </a:cxn>
                  <a:cxn ang="0">
                    <a:pos x="197" y="10"/>
                  </a:cxn>
                </a:cxnLst>
                <a:rect l="0" t="0" r="r" b="b"/>
                <a:pathLst>
                  <a:path w="197" h="50">
                    <a:moveTo>
                      <a:pt x="197" y="10"/>
                    </a:moveTo>
                    <a:lnTo>
                      <a:pt x="137" y="0"/>
                    </a:lnTo>
                    <a:lnTo>
                      <a:pt x="87" y="12"/>
                    </a:lnTo>
                    <a:lnTo>
                      <a:pt x="59" y="20"/>
                    </a:lnTo>
                    <a:lnTo>
                      <a:pt x="19" y="27"/>
                    </a:lnTo>
                    <a:lnTo>
                      <a:pt x="0" y="40"/>
                    </a:lnTo>
                    <a:lnTo>
                      <a:pt x="59" y="50"/>
                    </a:lnTo>
                    <a:lnTo>
                      <a:pt x="113" y="50"/>
                    </a:lnTo>
                    <a:lnTo>
                      <a:pt x="160" y="33"/>
                    </a:lnTo>
                    <a:lnTo>
                      <a:pt x="197" y="10"/>
                    </a:lnTo>
                    <a:close/>
                  </a:path>
                </a:pathLst>
              </a:custGeom>
              <a:solidFill>
                <a:srgbClr val="7F5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44"/>
              <p:cNvSpPr>
                <a:spLocks/>
              </p:cNvSpPr>
              <p:nvPr/>
            </p:nvSpPr>
            <p:spPr bwMode="auto">
              <a:xfrm>
                <a:off x="3764" y="2987"/>
                <a:ext cx="12" cy="4"/>
              </a:xfrm>
              <a:custGeom>
                <a:avLst/>
                <a:gdLst/>
                <a:ahLst/>
                <a:cxnLst>
                  <a:cxn ang="0">
                    <a:pos x="47" y="1"/>
                  </a:cxn>
                  <a:cxn ang="0">
                    <a:pos x="14" y="0"/>
                  </a:cxn>
                  <a:cxn ang="0">
                    <a:pos x="0" y="4"/>
                  </a:cxn>
                  <a:cxn ang="0">
                    <a:pos x="7" y="17"/>
                  </a:cxn>
                  <a:cxn ang="0">
                    <a:pos x="33" y="23"/>
                  </a:cxn>
                  <a:cxn ang="0">
                    <a:pos x="62" y="21"/>
                  </a:cxn>
                  <a:cxn ang="0">
                    <a:pos x="47" y="1"/>
                  </a:cxn>
                </a:cxnLst>
                <a:rect l="0" t="0" r="r" b="b"/>
                <a:pathLst>
                  <a:path w="62" h="23">
                    <a:moveTo>
                      <a:pt x="47" y="1"/>
                    </a:moveTo>
                    <a:lnTo>
                      <a:pt x="14" y="0"/>
                    </a:lnTo>
                    <a:lnTo>
                      <a:pt x="0" y="4"/>
                    </a:lnTo>
                    <a:lnTo>
                      <a:pt x="7" y="17"/>
                    </a:lnTo>
                    <a:lnTo>
                      <a:pt x="33" y="23"/>
                    </a:lnTo>
                    <a:lnTo>
                      <a:pt x="62" y="21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45"/>
              <p:cNvSpPr>
                <a:spLocks/>
              </p:cNvSpPr>
              <p:nvPr/>
            </p:nvSpPr>
            <p:spPr bwMode="auto">
              <a:xfrm>
                <a:off x="3794" y="2985"/>
                <a:ext cx="7" cy="5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27" y="0"/>
                  </a:cxn>
                  <a:cxn ang="0">
                    <a:pos x="35" y="5"/>
                  </a:cxn>
                  <a:cxn ang="0">
                    <a:pos x="32" y="17"/>
                  </a:cxn>
                  <a:cxn ang="0">
                    <a:pos x="17" y="24"/>
                  </a:cxn>
                  <a:cxn ang="0">
                    <a:pos x="0" y="21"/>
                  </a:cxn>
                  <a:cxn ang="0">
                    <a:pos x="8" y="1"/>
                  </a:cxn>
                </a:cxnLst>
                <a:rect l="0" t="0" r="r" b="b"/>
                <a:pathLst>
                  <a:path w="35" h="24">
                    <a:moveTo>
                      <a:pt x="8" y="1"/>
                    </a:moveTo>
                    <a:lnTo>
                      <a:pt x="27" y="0"/>
                    </a:lnTo>
                    <a:lnTo>
                      <a:pt x="35" y="5"/>
                    </a:lnTo>
                    <a:lnTo>
                      <a:pt x="32" y="17"/>
                    </a:lnTo>
                    <a:lnTo>
                      <a:pt x="17" y="24"/>
                    </a:lnTo>
                    <a:lnTo>
                      <a:pt x="0" y="2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" name="Group 46"/>
            <p:cNvGrpSpPr>
              <a:grpSpLocks/>
            </p:cNvGrpSpPr>
            <p:nvPr/>
          </p:nvGrpSpPr>
          <p:grpSpPr bwMode="auto">
            <a:xfrm>
              <a:off x="3663" y="2810"/>
              <a:ext cx="63" cy="65"/>
              <a:chOff x="3663" y="2810"/>
              <a:chExt cx="63" cy="65"/>
            </a:xfrm>
          </p:grpSpPr>
          <p:sp>
            <p:nvSpPr>
              <p:cNvPr id="100" name="Freeform 47"/>
              <p:cNvSpPr>
                <a:spLocks/>
              </p:cNvSpPr>
              <p:nvPr/>
            </p:nvSpPr>
            <p:spPr bwMode="auto">
              <a:xfrm>
                <a:off x="3663" y="2810"/>
                <a:ext cx="63" cy="65"/>
              </a:xfrm>
              <a:custGeom>
                <a:avLst/>
                <a:gdLst/>
                <a:ahLst/>
                <a:cxnLst>
                  <a:cxn ang="0">
                    <a:pos x="47" y="291"/>
                  </a:cxn>
                  <a:cxn ang="0">
                    <a:pos x="19" y="232"/>
                  </a:cxn>
                  <a:cxn ang="0">
                    <a:pos x="3" y="176"/>
                  </a:cxn>
                  <a:cxn ang="0">
                    <a:pos x="0" y="140"/>
                  </a:cxn>
                  <a:cxn ang="0">
                    <a:pos x="12" y="110"/>
                  </a:cxn>
                  <a:cxn ang="0">
                    <a:pos x="38" y="88"/>
                  </a:cxn>
                  <a:cxn ang="0">
                    <a:pos x="63" y="77"/>
                  </a:cxn>
                  <a:cxn ang="0">
                    <a:pos x="88" y="75"/>
                  </a:cxn>
                  <a:cxn ang="0">
                    <a:pos x="153" y="69"/>
                  </a:cxn>
                  <a:cxn ang="0">
                    <a:pos x="197" y="60"/>
                  </a:cxn>
                  <a:cxn ang="0">
                    <a:pos x="253" y="34"/>
                  </a:cxn>
                  <a:cxn ang="0">
                    <a:pos x="312" y="0"/>
                  </a:cxn>
                  <a:cxn ang="0">
                    <a:pos x="290" y="40"/>
                  </a:cxn>
                  <a:cxn ang="0">
                    <a:pos x="272" y="70"/>
                  </a:cxn>
                  <a:cxn ang="0">
                    <a:pos x="248" y="87"/>
                  </a:cxn>
                  <a:cxn ang="0">
                    <a:pos x="228" y="102"/>
                  </a:cxn>
                  <a:cxn ang="0">
                    <a:pos x="199" y="121"/>
                  </a:cxn>
                  <a:cxn ang="0">
                    <a:pos x="169" y="147"/>
                  </a:cxn>
                  <a:cxn ang="0">
                    <a:pos x="157" y="167"/>
                  </a:cxn>
                  <a:cxn ang="0">
                    <a:pos x="147" y="188"/>
                  </a:cxn>
                  <a:cxn ang="0">
                    <a:pos x="144" y="206"/>
                  </a:cxn>
                  <a:cxn ang="0">
                    <a:pos x="147" y="226"/>
                  </a:cxn>
                  <a:cxn ang="0">
                    <a:pos x="162" y="245"/>
                  </a:cxn>
                  <a:cxn ang="0">
                    <a:pos x="194" y="260"/>
                  </a:cxn>
                  <a:cxn ang="0">
                    <a:pos x="181" y="291"/>
                  </a:cxn>
                  <a:cxn ang="0">
                    <a:pos x="144" y="317"/>
                  </a:cxn>
                  <a:cxn ang="0">
                    <a:pos x="118" y="326"/>
                  </a:cxn>
                  <a:cxn ang="0">
                    <a:pos x="88" y="320"/>
                  </a:cxn>
                  <a:cxn ang="0">
                    <a:pos x="47" y="291"/>
                  </a:cxn>
                </a:cxnLst>
                <a:rect l="0" t="0" r="r" b="b"/>
                <a:pathLst>
                  <a:path w="312" h="326">
                    <a:moveTo>
                      <a:pt x="47" y="291"/>
                    </a:moveTo>
                    <a:lnTo>
                      <a:pt x="19" y="232"/>
                    </a:lnTo>
                    <a:lnTo>
                      <a:pt x="3" y="176"/>
                    </a:lnTo>
                    <a:lnTo>
                      <a:pt x="0" y="140"/>
                    </a:lnTo>
                    <a:lnTo>
                      <a:pt x="12" y="110"/>
                    </a:lnTo>
                    <a:lnTo>
                      <a:pt x="38" y="88"/>
                    </a:lnTo>
                    <a:lnTo>
                      <a:pt x="63" y="77"/>
                    </a:lnTo>
                    <a:lnTo>
                      <a:pt x="88" y="75"/>
                    </a:lnTo>
                    <a:lnTo>
                      <a:pt x="153" y="69"/>
                    </a:lnTo>
                    <a:lnTo>
                      <a:pt x="197" y="60"/>
                    </a:lnTo>
                    <a:lnTo>
                      <a:pt x="253" y="34"/>
                    </a:lnTo>
                    <a:lnTo>
                      <a:pt x="312" y="0"/>
                    </a:lnTo>
                    <a:lnTo>
                      <a:pt x="290" y="40"/>
                    </a:lnTo>
                    <a:lnTo>
                      <a:pt x="272" y="70"/>
                    </a:lnTo>
                    <a:lnTo>
                      <a:pt x="248" y="87"/>
                    </a:lnTo>
                    <a:lnTo>
                      <a:pt x="228" y="102"/>
                    </a:lnTo>
                    <a:lnTo>
                      <a:pt x="199" y="121"/>
                    </a:lnTo>
                    <a:lnTo>
                      <a:pt x="169" y="147"/>
                    </a:lnTo>
                    <a:lnTo>
                      <a:pt x="157" y="167"/>
                    </a:lnTo>
                    <a:lnTo>
                      <a:pt x="147" y="188"/>
                    </a:lnTo>
                    <a:lnTo>
                      <a:pt x="144" y="206"/>
                    </a:lnTo>
                    <a:lnTo>
                      <a:pt x="147" y="226"/>
                    </a:lnTo>
                    <a:lnTo>
                      <a:pt x="162" y="245"/>
                    </a:lnTo>
                    <a:lnTo>
                      <a:pt x="194" y="260"/>
                    </a:lnTo>
                    <a:lnTo>
                      <a:pt x="181" y="291"/>
                    </a:lnTo>
                    <a:lnTo>
                      <a:pt x="144" y="317"/>
                    </a:lnTo>
                    <a:lnTo>
                      <a:pt x="118" y="326"/>
                    </a:lnTo>
                    <a:lnTo>
                      <a:pt x="88" y="320"/>
                    </a:lnTo>
                    <a:lnTo>
                      <a:pt x="47" y="291"/>
                    </a:lnTo>
                    <a:close/>
                  </a:path>
                </a:pathLst>
              </a:custGeom>
              <a:solidFill>
                <a:srgbClr val="BF7F1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48"/>
              <p:cNvSpPr>
                <a:spLocks/>
              </p:cNvSpPr>
              <p:nvPr/>
            </p:nvSpPr>
            <p:spPr bwMode="auto">
              <a:xfrm>
                <a:off x="3671" y="2826"/>
                <a:ext cx="40" cy="47"/>
              </a:xfrm>
              <a:custGeom>
                <a:avLst/>
                <a:gdLst/>
                <a:ahLst/>
                <a:cxnLst>
                  <a:cxn ang="0">
                    <a:pos x="30" y="190"/>
                  </a:cxn>
                  <a:cxn ang="0">
                    <a:pos x="10" y="152"/>
                  </a:cxn>
                  <a:cxn ang="0">
                    <a:pos x="1" y="114"/>
                  </a:cxn>
                  <a:cxn ang="0">
                    <a:pos x="0" y="92"/>
                  </a:cxn>
                  <a:cxn ang="0">
                    <a:pos x="7" y="71"/>
                  </a:cxn>
                  <a:cxn ang="0">
                    <a:pos x="23" y="57"/>
                  </a:cxn>
                  <a:cxn ang="0">
                    <a:pos x="41" y="50"/>
                  </a:cxn>
                  <a:cxn ang="0">
                    <a:pos x="56" y="49"/>
                  </a:cxn>
                  <a:cxn ang="0">
                    <a:pos x="99" y="45"/>
                  </a:cxn>
                  <a:cxn ang="0">
                    <a:pos x="127" y="38"/>
                  </a:cxn>
                  <a:cxn ang="0">
                    <a:pos x="163" y="22"/>
                  </a:cxn>
                  <a:cxn ang="0">
                    <a:pos x="200" y="0"/>
                  </a:cxn>
                  <a:cxn ang="0">
                    <a:pos x="184" y="20"/>
                  </a:cxn>
                  <a:cxn ang="0">
                    <a:pos x="162" y="38"/>
                  </a:cxn>
                  <a:cxn ang="0">
                    <a:pos x="152" y="48"/>
                  </a:cxn>
                  <a:cxn ang="0">
                    <a:pos x="134" y="58"/>
                  </a:cxn>
                  <a:cxn ang="0">
                    <a:pos x="121" y="72"/>
                  </a:cxn>
                  <a:cxn ang="0">
                    <a:pos x="108" y="97"/>
                  </a:cxn>
                  <a:cxn ang="0">
                    <a:pos x="100" y="109"/>
                  </a:cxn>
                  <a:cxn ang="0">
                    <a:pos x="98" y="126"/>
                  </a:cxn>
                  <a:cxn ang="0">
                    <a:pos x="99" y="134"/>
                  </a:cxn>
                  <a:cxn ang="0">
                    <a:pos x="100" y="145"/>
                  </a:cxn>
                  <a:cxn ang="0">
                    <a:pos x="109" y="156"/>
                  </a:cxn>
                  <a:cxn ang="0">
                    <a:pos x="149" y="182"/>
                  </a:cxn>
                  <a:cxn ang="0">
                    <a:pos x="138" y="209"/>
                  </a:cxn>
                  <a:cxn ang="0">
                    <a:pos x="110" y="223"/>
                  </a:cxn>
                  <a:cxn ang="0">
                    <a:pos x="85" y="231"/>
                  </a:cxn>
                  <a:cxn ang="0">
                    <a:pos x="56" y="209"/>
                  </a:cxn>
                  <a:cxn ang="0">
                    <a:pos x="30" y="190"/>
                  </a:cxn>
                </a:cxnLst>
                <a:rect l="0" t="0" r="r" b="b"/>
                <a:pathLst>
                  <a:path w="200" h="231">
                    <a:moveTo>
                      <a:pt x="30" y="190"/>
                    </a:moveTo>
                    <a:lnTo>
                      <a:pt x="10" y="152"/>
                    </a:lnTo>
                    <a:lnTo>
                      <a:pt x="1" y="114"/>
                    </a:lnTo>
                    <a:lnTo>
                      <a:pt x="0" y="92"/>
                    </a:lnTo>
                    <a:lnTo>
                      <a:pt x="7" y="71"/>
                    </a:lnTo>
                    <a:lnTo>
                      <a:pt x="23" y="57"/>
                    </a:lnTo>
                    <a:lnTo>
                      <a:pt x="41" y="50"/>
                    </a:lnTo>
                    <a:lnTo>
                      <a:pt x="56" y="49"/>
                    </a:lnTo>
                    <a:lnTo>
                      <a:pt x="99" y="45"/>
                    </a:lnTo>
                    <a:lnTo>
                      <a:pt x="127" y="38"/>
                    </a:lnTo>
                    <a:lnTo>
                      <a:pt x="163" y="22"/>
                    </a:lnTo>
                    <a:lnTo>
                      <a:pt x="200" y="0"/>
                    </a:lnTo>
                    <a:lnTo>
                      <a:pt x="184" y="20"/>
                    </a:lnTo>
                    <a:lnTo>
                      <a:pt x="162" y="38"/>
                    </a:lnTo>
                    <a:lnTo>
                      <a:pt x="152" y="48"/>
                    </a:lnTo>
                    <a:lnTo>
                      <a:pt x="134" y="58"/>
                    </a:lnTo>
                    <a:lnTo>
                      <a:pt x="121" y="72"/>
                    </a:lnTo>
                    <a:lnTo>
                      <a:pt x="108" y="97"/>
                    </a:lnTo>
                    <a:lnTo>
                      <a:pt x="100" y="109"/>
                    </a:lnTo>
                    <a:lnTo>
                      <a:pt x="98" y="126"/>
                    </a:lnTo>
                    <a:lnTo>
                      <a:pt x="99" y="134"/>
                    </a:lnTo>
                    <a:lnTo>
                      <a:pt x="100" y="145"/>
                    </a:lnTo>
                    <a:lnTo>
                      <a:pt x="109" y="156"/>
                    </a:lnTo>
                    <a:lnTo>
                      <a:pt x="149" y="182"/>
                    </a:lnTo>
                    <a:lnTo>
                      <a:pt x="138" y="209"/>
                    </a:lnTo>
                    <a:lnTo>
                      <a:pt x="110" y="223"/>
                    </a:lnTo>
                    <a:lnTo>
                      <a:pt x="85" y="231"/>
                    </a:lnTo>
                    <a:lnTo>
                      <a:pt x="56" y="209"/>
                    </a:lnTo>
                    <a:lnTo>
                      <a:pt x="30" y="190"/>
                    </a:lnTo>
                    <a:close/>
                  </a:path>
                </a:pathLst>
              </a:custGeom>
              <a:solidFill>
                <a:srgbClr val="7F5F3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1" name="Group 49"/>
            <p:cNvGrpSpPr>
              <a:grpSpLocks/>
            </p:cNvGrpSpPr>
            <p:nvPr/>
          </p:nvGrpSpPr>
          <p:grpSpPr bwMode="auto">
            <a:xfrm>
              <a:off x="3757" y="2814"/>
              <a:ext cx="48" cy="59"/>
              <a:chOff x="3757" y="2814"/>
              <a:chExt cx="48" cy="59"/>
            </a:xfrm>
          </p:grpSpPr>
          <p:sp>
            <p:nvSpPr>
              <p:cNvPr id="98" name="Freeform 50"/>
              <p:cNvSpPr>
                <a:spLocks/>
              </p:cNvSpPr>
              <p:nvPr/>
            </p:nvSpPr>
            <p:spPr bwMode="auto">
              <a:xfrm>
                <a:off x="3757" y="2814"/>
                <a:ext cx="48" cy="59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155" y="19"/>
                  </a:cxn>
                  <a:cxn ang="0">
                    <a:pos x="192" y="39"/>
                  </a:cxn>
                  <a:cxn ang="0">
                    <a:pos x="231" y="73"/>
                  </a:cxn>
                  <a:cxn ang="0">
                    <a:pos x="242" y="109"/>
                  </a:cxn>
                  <a:cxn ang="0">
                    <a:pos x="242" y="139"/>
                  </a:cxn>
                  <a:cxn ang="0">
                    <a:pos x="233" y="169"/>
                  </a:cxn>
                  <a:cxn ang="0">
                    <a:pos x="211" y="198"/>
                  </a:cxn>
                  <a:cxn ang="0">
                    <a:pos x="170" y="228"/>
                  </a:cxn>
                  <a:cxn ang="0">
                    <a:pos x="136" y="264"/>
                  </a:cxn>
                  <a:cxn ang="0">
                    <a:pos x="121" y="289"/>
                  </a:cxn>
                  <a:cxn ang="0">
                    <a:pos x="92" y="291"/>
                  </a:cxn>
                  <a:cxn ang="0">
                    <a:pos x="49" y="273"/>
                  </a:cxn>
                  <a:cxn ang="0">
                    <a:pos x="14" y="245"/>
                  </a:cxn>
                  <a:cxn ang="0">
                    <a:pos x="0" y="209"/>
                  </a:cxn>
                  <a:cxn ang="0">
                    <a:pos x="17" y="194"/>
                  </a:cxn>
                  <a:cxn ang="0">
                    <a:pos x="80" y="184"/>
                  </a:cxn>
                  <a:cxn ang="0">
                    <a:pos x="108" y="167"/>
                  </a:cxn>
                  <a:cxn ang="0">
                    <a:pos x="133" y="139"/>
                  </a:cxn>
                  <a:cxn ang="0">
                    <a:pos x="140" y="100"/>
                  </a:cxn>
                  <a:cxn ang="0">
                    <a:pos x="140" y="53"/>
                  </a:cxn>
                  <a:cxn ang="0">
                    <a:pos x="118" y="0"/>
                  </a:cxn>
                </a:cxnLst>
                <a:rect l="0" t="0" r="r" b="b"/>
                <a:pathLst>
                  <a:path w="242" h="291">
                    <a:moveTo>
                      <a:pt x="118" y="0"/>
                    </a:moveTo>
                    <a:lnTo>
                      <a:pt x="155" y="19"/>
                    </a:lnTo>
                    <a:lnTo>
                      <a:pt x="192" y="39"/>
                    </a:lnTo>
                    <a:lnTo>
                      <a:pt x="231" y="73"/>
                    </a:lnTo>
                    <a:lnTo>
                      <a:pt x="242" y="109"/>
                    </a:lnTo>
                    <a:lnTo>
                      <a:pt x="242" y="139"/>
                    </a:lnTo>
                    <a:lnTo>
                      <a:pt x="233" y="169"/>
                    </a:lnTo>
                    <a:lnTo>
                      <a:pt x="211" y="198"/>
                    </a:lnTo>
                    <a:lnTo>
                      <a:pt x="170" y="228"/>
                    </a:lnTo>
                    <a:lnTo>
                      <a:pt x="136" y="264"/>
                    </a:lnTo>
                    <a:lnTo>
                      <a:pt x="121" y="289"/>
                    </a:lnTo>
                    <a:lnTo>
                      <a:pt x="92" y="291"/>
                    </a:lnTo>
                    <a:lnTo>
                      <a:pt x="49" y="273"/>
                    </a:lnTo>
                    <a:lnTo>
                      <a:pt x="14" y="245"/>
                    </a:lnTo>
                    <a:lnTo>
                      <a:pt x="0" y="209"/>
                    </a:lnTo>
                    <a:lnTo>
                      <a:pt x="17" y="194"/>
                    </a:lnTo>
                    <a:lnTo>
                      <a:pt x="80" y="184"/>
                    </a:lnTo>
                    <a:lnTo>
                      <a:pt x="108" y="167"/>
                    </a:lnTo>
                    <a:lnTo>
                      <a:pt x="133" y="139"/>
                    </a:lnTo>
                    <a:lnTo>
                      <a:pt x="140" y="100"/>
                    </a:lnTo>
                    <a:lnTo>
                      <a:pt x="140" y="53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BF7F1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51"/>
              <p:cNvSpPr>
                <a:spLocks/>
              </p:cNvSpPr>
              <p:nvPr/>
            </p:nvSpPr>
            <p:spPr bwMode="auto">
              <a:xfrm>
                <a:off x="3766" y="2825"/>
                <a:ext cx="38" cy="47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154" y="21"/>
                  </a:cxn>
                  <a:cxn ang="0">
                    <a:pos x="178" y="37"/>
                  </a:cxn>
                  <a:cxn ang="0">
                    <a:pos x="192" y="68"/>
                  </a:cxn>
                  <a:cxn ang="0">
                    <a:pos x="188" y="98"/>
                  </a:cxn>
                  <a:cxn ang="0">
                    <a:pos x="171" y="130"/>
                  </a:cxn>
                  <a:cxn ang="0">
                    <a:pos x="145" y="156"/>
                  </a:cxn>
                  <a:cxn ang="0">
                    <a:pos x="114" y="187"/>
                  </a:cxn>
                  <a:cxn ang="0">
                    <a:pos x="96" y="209"/>
                  </a:cxn>
                  <a:cxn ang="0">
                    <a:pos x="72" y="236"/>
                  </a:cxn>
                  <a:cxn ang="0">
                    <a:pos x="46" y="239"/>
                  </a:cxn>
                  <a:cxn ang="0">
                    <a:pos x="22" y="226"/>
                  </a:cxn>
                  <a:cxn ang="0">
                    <a:pos x="4" y="209"/>
                  </a:cxn>
                  <a:cxn ang="0">
                    <a:pos x="0" y="188"/>
                  </a:cxn>
                  <a:cxn ang="0">
                    <a:pos x="19" y="173"/>
                  </a:cxn>
                  <a:cxn ang="0">
                    <a:pos x="55" y="164"/>
                  </a:cxn>
                  <a:cxn ang="0">
                    <a:pos x="78" y="150"/>
                  </a:cxn>
                  <a:cxn ang="0">
                    <a:pos x="109" y="130"/>
                  </a:cxn>
                  <a:cxn ang="0">
                    <a:pos x="130" y="98"/>
                  </a:cxn>
                  <a:cxn ang="0">
                    <a:pos x="145" y="59"/>
                  </a:cxn>
                  <a:cxn ang="0">
                    <a:pos x="139" y="31"/>
                  </a:cxn>
                  <a:cxn ang="0">
                    <a:pos x="125" y="0"/>
                  </a:cxn>
                </a:cxnLst>
                <a:rect l="0" t="0" r="r" b="b"/>
                <a:pathLst>
                  <a:path w="192" h="239">
                    <a:moveTo>
                      <a:pt x="125" y="0"/>
                    </a:moveTo>
                    <a:lnTo>
                      <a:pt x="154" y="21"/>
                    </a:lnTo>
                    <a:lnTo>
                      <a:pt x="178" y="37"/>
                    </a:lnTo>
                    <a:lnTo>
                      <a:pt x="192" y="68"/>
                    </a:lnTo>
                    <a:lnTo>
                      <a:pt x="188" y="98"/>
                    </a:lnTo>
                    <a:lnTo>
                      <a:pt x="171" y="130"/>
                    </a:lnTo>
                    <a:lnTo>
                      <a:pt x="145" y="156"/>
                    </a:lnTo>
                    <a:lnTo>
                      <a:pt x="114" y="187"/>
                    </a:lnTo>
                    <a:lnTo>
                      <a:pt x="96" y="209"/>
                    </a:lnTo>
                    <a:lnTo>
                      <a:pt x="72" y="236"/>
                    </a:lnTo>
                    <a:lnTo>
                      <a:pt x="46" y="239"/>
                    </a:lnTo>
                    <a:lnTo>
                      <a:pt x="22" y="226"/>
                    </a:lnTo>
                    <a:lnTo>
                      <a:pt x="4" y="209"/>
                    </a:lnTo>
                    <a:lnTo>
                      <a:pt x="0" y="188"/>
                    </a:lnTo>
                    <a:lnTo>
                      <a:pt x="19" y="173"/>
                    </a:lnTo>
                    <a:lnTo>
                      <a:pt x="55" y="164"/>
                    </a:lnTo>
                    <a:lnTo>
                      <a:pt x="78" y="150"/>
                    </a:lnTo>
                    <a:lnTo>
                      <a:pt x="109" y="130"/>
                    </a:lnTo>
                    <a:lnTo>
                      <a:pt x="130" y="98"/>
                    </a:lnTo>
                    <a:lnTo>
                      <a:pt x="145" y="59"/>
                    </a:lnTo>
                    <a:lnTo>
                      <a:pt x="139" y="31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7F5F3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Freeform 52"/>
            <p:cNvSpPr>
              <a:spLocks/>
            </p:cNvSpPr>
            <p:nvPr/>
          </p:nvSpPr>
          <p:spPr bwMode="auto">
            <a:xfrm>
              <a:off x="3699" y="2957"/>
              <a:ext cx="24" cy="30"/>
            </a:xfrm>
            <a:custGeom>
              <a:avLst/>
              <a:gdLst/>
              <a:ahLst/>
              <a:cxnLst>
                <a:cxn ang="0">
                  <a:pos x="118" y="151"/>
                </a:cxn>
                <a:cxn ang="0">
                  <a:pos x="62" y="91"/>
                </a:cxn>
                <a:cxn ang="0">
                  <a:pos x="22" y="38"/>
                </a:cxn>
                <a:cxn ang="0">
                  <a:pos x="0" y="0"/>
                </a:cxn>
                <a:cxn ang="0">
                  <a:pos x="118" y="151"/>
                </a:cxn>
              </a:cxnLst>
              <a:rect l="0" t="0" r="r" b="b"/>
              <a:pathLst>
                <a:path w="118" h="151">
                  <a:moveTo>
                    <a:pt x="118" y="151"/>
                  </a:moveTo>
                  <a:lnTo>
                    <a:pt x="62" y="91"/>
                  </a:lnTo>
                  <a:lnTo>
                    <a:pt x="22" y="38"/>
                  </a:lnTo>
                  <a:lnTo>
                    <a:pt x="0" y="0"/>
                  </a:lnTo>
                  <a:lnTo>
                    <a:pt x="118" y="151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53"/>
            <p:cNvSpPr>
              <a:spLocks/>
            </p:cNvSpPr>
            <p:nvPr/>
          </p:nvSpPr>
          <p:spPr bwMode="auto">
            <a:xfrm>
              <a:off x="3217" y="3110"/>
              <a:ext cx="15" cy="227"/>
            </a:xfrm>
            <a:custGeom>
              <a:avLst/>
              <a:gdLst/>
              <a:ahLst/>
              <a:cxnLst>
                <a:cxn ang="0">
                  <a:pos x="76" y="1132"/>
                </a:cxn>
                <a:cxn ang="0">
                  <a:pos x="57" y="918"/>
                </a:cxn>
                <a:cxn ang="0">
                  <a:pos x="31" y="767"/>
                </a:cxn>
                <a:cxn ang="0">
                  <a:pos x="0" y="622"/>
                </a:cxn>
                <a:cxn ang="0">
                  <a:pos x="50" y="434"/>
                </a:cxn>
                <a:cxn ang="0">
                  <a:pos x="44" y="144"/>
                </a:cxn>
                <a:cxn ang="0">
                  <a:pos x="31" y="0"/>
                </a:cxn>
              </a:cxnLst>
              <a:rect l="0" t="0" r="r" b="b"/>
              <a:pathLst>
                <a:path w="76" h="1132">
                  <a:moveTo>
                    <a:pt x="76" y="1132"/>
                  </a:moveTo>
                  <a:lnTo>
                    <a:pt x="57" y="918"/>
                  </a:lnTo>
                  <a:lnTo>
                    <a:pt x="31" y="767"/>
                  </a:lnTo>
                  <a:lnTo>
                    <a:pt x="0" y="622"/>
                  </a:lnTo>
                  <a:lnTo>
                    <a:pt x="50" y="434"/>
                  </a:lnTo>
                  <a:lnTo>
                    <a:pt x="44" y="144"/>
                  </a:lnTo>
                  <a:lnTo>
                    <a:pt x="3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54"/>
            <p:cNvGrpSpPr>
              <a:grpSpLocks/>
            </p:cNvGrpSpPr>
            <p:nvPr/>
          </p:nvGrpSpPr>
          <p:grpSpPr bwMode="auto">
            <a:xfrm>
              <a:off x="3173" y="2908"/>
              <a:ext cx="83" cy="345"/>
              <a:chOff x="3173" y="2908"/>
              <a:chExt cx="83" cy="345"/>
            </a:xfrm>
          </p:grpSpPr>
          <p:sp>
            <p:nvSpPr>
              <p:cNvPr id="95" name="Freeform 55"/>
              <p:cNvSpPr>
                <a:spLocks/>
              </p:cNvSpPr>
              <p:nvPr/>
            </p:nvSpPr>
            <p:spPr bwMode="auto">
              <a:xfrm>
                <a:off x="3173" y="2908"/>
                <a:ext cx="83" cy="287"/>
              </a:xfrm>
              <a:custGeom>
                <a:avLst/>
                <a:gdLst/>
                <a:ahLst/>
                <a:cxnLst>
                  <a:cxn ang="0">
                    <a:pos x="414" y="16"/>
                  </a:cxn>
                  <a:cxn ang="0">
                    <a:pos x="339" y="6"/>
                  </a:cxn>
                  <a:cxn ang="0">
                    <a:pos x="282" y="0"/>
                  </a:cxn>
                  <a:cxn ang="0">
                    <a:pos x="240" y="7"/>
                  </a:cxn>
                  <a:cxn ang="0">
                    <a:pos x="198" y="17"/>
                  </a:cxn>
                  <a:cxn ang="0">
                    <a:pos x="160" y="36"/>
                  </a:cxn>
                  <a:cxn ang="0">
                    <a:pos x="114" y="73"/>
                  </a:cxn>
                  <a:cxn ang="0">
                    <a:pos x="89" y="107"/>
                  </a:cxn>
                  <a:cxn ang="0">
                    <a:pos x="63" y="145"/>
                  </a:cxn>
                  <a:cxn ang="0">
                    <a:pos x="43" y="189"/>
                  </a:cxn>
                  <a:cxn ang="0">
                    <a:pos x="26" y="243"/>
                  </a:cxn>
                  <a:cxn ang="0">
                    <a:pos x="10" y="304"/>
                  </a:cxn>
                  <a:cxn ang="0">
                    <a:pos x="1" y="367"/>
                  </a:cxn>
                  <a:cxn ang="0">
                    <a:pos x="0" y="485"/>
                  </a:cxn>
                  <a:cxn ang="0">
                    <a:pos x="32" y="702"/>
                  </a:cxn>
                  <a:cxn ang="0">
                    <a:pos x="100" y="928"/>
                  </a:cxn>
                  <a:cxn ang="0">
                    <a:pos x="145" y="1173"/>
                  </a:cxn>
                  <a:cxn ang="0">
                    <a:pos x="151" y="1286"/>
                  </a:cxn>
                  <a:cxn ang="0">
                    <a:pos x="132" y="1367"/>
                  </a:cxn>
                  <a:cxn ang="0">
                    <a:pos x="106" y="1436"/>
                  </a:cxn>
                  <a:cxn ang="0">
                    <a:pos x="182" y="1374"/>
                  </a:cxn>
                  <a:cxn ang="0">
                    <a:pos x="225" y="1425"/>
                  </a:cxn>
                  <a:cxn ang="0">
                    <a:pos x="175" y="1160"/>
                  </a:cxn>
                  <a:cxn ang="0">
                    <a:pos x="131" y="888"/>
                  </a:cxn>
                  <a:cxn ang="0">
                    <a:pos x="82" y="658"/>
                  </a:cxn>
                  <a:cxn ang="0">
                    <a:pos x="63" y="444"/>
                  </a:cxn>
                  <a:cxn ang="0">
                    <a:pos x="88" y="313"/>
                  </a:cxn>
                  <a:cxn ang="0">
                    <a:pos x="119" y="167"/>
                  </a:cxn>
                  <a:cxn ang="0">
                    <a:pos x="156" y="92"/>
                  </a:cxn>
                  <a:cxn ang="0">
                    <a:pos x="213" y="48"/>
                  </a:cxn>
                  <a:cxn ang="0">
                    <a:pos x="307" y="35"/>
                  </a:cxn>
                  <a:cxn ang="0">
                    <a:pos x="414" y="16"/>
                  </a:cxn>
                </a:cxnLst>
                <a:rect l="0" t="0" r="r" b="b"/>
                <a:pathLst>
                  <a:path w="414" h="1436">
                    <a:moveTo>
                      <a:pt x="414" y="16"/>
                    </a:moveTo>
                    <a:lnTo>
                      <a:pt x="339" y="6"/>
                    </a:lnTo>
                    <a:lnTo>
                      <a:pt x="282" y="0"/>
                    </a:lnTo>
                    <a:lnTo>
                      <a:pt x="240" y="7"/>
                    </a:lnTo>
                    <a:lnTo>
                      <a:pt x="198" y="17"/>
                    </a:lnTo>
                    <a:lnTo>
                      <a:pt x="160" y="36"/>
                    </a:lnTo>
                    <a:lnTo>
                      <a:pt x="114" y="73"/>
                    </a:lnTo>
                    <a:lnTo>
                      <a:pt x="89" y="107"/>
                    </a:lnTo>
                    <a:lnTo>
                      <a:pt x="63" y="145"/>
                    </a:lnTo>
                    <a:lnTo>
                      <a:pt x="43" y="189"/>
                    </a:lnTo>
                    <a:lnTo>
                      <a:pt x="26" y="243"/>
                    </a:lnTo>
                    <a:lnTo>
                      <a:pt x="10" y="304"/>
                    </a:lnTo>
                    <a:lnTo>
                      <a:pt x="1" y="367"/>
                    </a:lnTo>
                    <a:lnTo>
                      <a:pt x="0" y="485"/>
                    </a:lnTo>
                    <a:lnTo>
                      <a:pt x="32" y="702"/>
                    </a:lnTo>
                    <a:lnTo>
                      <a:pt x="100" y="928"/>
                    </a:lnTo>
                    <a:lnTo>
                      <a:pt x="145" y="1173"/>
                    </a:lnTo>
                    <a:lnTo>
                      <a:pt x="151" y="1286"/>
                    </a:lnTo>
                    <a:lnTo>
                      <a:pt x="132" y="1367"/>
                    </a:lnTo>
                    <a:lnTo>
                      <a:pt x="106" y="1436"/>
                    </a:lnTo>
                    <a:lnTo>
                      <a:pt x="182" y="1374"/>
                    </a:lnTo>
                    <a:lnTo>
                      <a:pt x="225" y="1425"/>
                    </a:lnTo>
                    <a:lnTo>
                      <a:pt x="175" y="1160"/>
                    </a:lnTo>
                    <a:lnTo>
                      <a:pt x="131" y="888"/>
                    </a:lnTo>
                    <a:lnTo>
                      <a:pt x="82" y="658"/>
                    </a:lnTo>
                    <a:lnTo>
                      <a:pt x="63" y="444"/>
                    </a:lnTo>
                    <a:lnTo>
                      <a:pt x="88" y="313"/>
                    </a:lnTo>
                    <a:lnTo>
                      <a:pt x="119" y="167"/>
                    </a:lnTo>
                    <a:lnTo>
                      <a:pt x="156" y="92"/>
                    </a:lnTo>
                    <a:lnTo>
                      <a:pt x="213" y="48"/>
                    </a:lnTo>
                    <a:lnTo>
                      <a:pt x="307" y="35"/>
                    </a:lnTo>
                    <a:lnTo>
                      <a:pt x="414" y="16"/>
                    </a:lnTo>
                    <a:close/>
                  </a:path>
                </a:pathLst>
              </a:custGeom>
              <a:solidFill>
                <a:srgbClr val="FFBF5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56"/>
              <p:cNvSpPr>
                <a:spLocks/>
              </p:cNvSpPr>
              <p:nvPr/>
            </p:nvSpPr>
            <p:spPr bwMode="auto">
              <a:xfrm>
                <a:off x="3190" y="3182"/>
                <a:ext cx="32" cy="71"/>
              </a:xfrm>
              <a:custGeom>
                <a:avLst/>
                <a:gdLst/>
                <a:ahLst/>
                <a:cxnLst>
                  <a:cxn ang="0">
                    <a:pos x="96" y="0"/>
                  </a:cxn>
                  <a:cxn ang="0">
                    <a:pos x="25" y="62"/>
                  </a:cxn>
                  <a:cxn ang="0">
                    <a:pos x="0" y="105"/>
                  </a:cxn>
                  <a:cxn ang="0">
                    <a:pos x="34" y="84"/>
                  </a:cxn>
                  <a:cxn ang="0">
                    <a:pos x="0" y="175"/>
                  </a:cxn>
                  <a:cxn ang="0">
                    <a:pos x="40" y="144"/>
                  </a:cxn>
                  <a:cxn ang="0">
                    <a:pos x="12" y="269"/>
                  </a:cxn>
                  <a:cxn ang="0">
                    <a:pos x="62" y="222"/>
                  </a:cxn>
                  <a:cxn ang="0">
                    <a:pos x="75" y="300"/>
                  </a:cxn>
                  <a:cxn ang="0">
                    <a:pos x="131" y="355"/>
                  </a:cxn>
                  <a:cxn ang="0">
                    <a:pos x="130" y="268"/>
                  </a:cxn>
                  <a:cxn ang="0">
                    <a:pos x="159" y="166"/>
                  </a:cxn>
                  <a:cxn ang="0">
                    <a:pos x="137" y="48"/>
                  </a:cxn>
                  <a:cxn ang="0">
                    <a:pos x="96" y="0"/>
                  </a:cxn>
                </a:cxnLst>
                <a:rect l="0" t="0" r="r" b="b"/>
                <a:pathLst>
                  <a:path w="159" h="355">
                    <a:moveTo>
                      <a:pt x="96" y="0"/>
                    </a:moveTo>
                    <a:lnTo>
                      <a:pt x="25" y="62"/>
                    </a:lnTo>
                    <a:lnTo>
                      <a:pt x="0" y="105"/>
                    </a:lnTo>
                    <a:lnTo>
                      <a:pt x="34" y="84"/>
                    </a:lnTo>
                    <a:lnTo>
                      <a:pt x="0" y="175"/>
                    </a:lnTo>
                    <a:lnTo>
                      <a:pt x="40" y="144"/>
                    </a:lnTo>
                    <a:lnTo>
                      <a:pt x="12" y="269"/>
                    </a:lnTo>
                    <a:lnTo>
                      <a:pt x="62" y="222"/>
                    </a:lnTo>
                    <a:lnTo>
                      <a:pt x="75" y="300"/>
                    </a:lnTo>
                    <a:lnTo>
                      <a:pt x="131" y="355"/>
                    </a:lnTo>
                    <a:lnTo>
                      <a:pt x="130" y="268"/>
                    </a:lnTo>
                    <a:lnTo>
                      <a:pt x="159" y="166"/>
                    </a:lnTo>
                    <a:lnTo>
                      <a:pt x="137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B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57"/>
              <p:cNvSpPr>
                <a:spLocks/>
              </p:cNvSpPr>
              <p:nvPr/>
            </p:nvSpPr>
            <p:spPr bwMode="auto">
              <a:xfrm>
                <a:off x="3186" y="2912"/>
                <a:ext cx="68" cy="275"/>
              </a:xfrm>
              <a:custGeom>
                <a:avLst/>
                <a:gdLst/>
                <a:ahLst/>
                <a:cxnLst>
                  <a:cxn ang="0">
                    <a:pos x="154" y="1375"/>
                  </a:cxn>
                  <a:cxn ang="0">
                    <a:pos x="146" y="1096"/>
                  </a:cxn>
                  <a:cxn ang="0">
                    <a:pos x="102" y="845"/>
                  </a:cxn>
                  <a:cxn ang="0">
                    <a:pos x="78" y="696"/>
                  </a:cxn>
                  <a:cxn ang="0">
                    <a:pos x="64" y="568"/>
                  </a:cxn>
                  <a:cxn ang="0">
                    <a:pos x="60" y="442"/>
                  </a:cxn>
                  <a:cxn ang="0">
                    <a:pos x="71" y="329"/>
                  </a:cxn>
                  <a:cxn ang="0">
                    <a:pos x="90" y="229"/>
                  </a:cxn>
                  <a:cxn ang="0">
                    <a:pos x="112" y="153"/>
                  </a:cxn>
                  <a:cxn ang="0">
                    <a:pos x="140" y="106"/>
                  </a:cxn>
                  <a:cxn ang="0">
                    <a:pos x="175" y="73"/>
                  </a:cxn>
                  <a:cxn ang="0">
                    <a:pos x="218" y="45"/>
                  </a:cxn>
                  <a:cxn ang="0">
                    <a:pos x="272" y="22"/>
                  </a:cxn>
                  <a:cxn ang="0">
                    <a:pos x="340" y="0"/>
                  </a:cxn>
                  <a:cxn ang="0">
                    <a:pos x="265" y="3"/>
                  </a:cxn>
                  <a:cxn ang="0">
                    <a:pos x="211" y="9"/>
                  </a:cxn>
                  <a:cxn ang="0">
                    <a:pos x="149" y="25"/>
                  </a:cxn>
                  <a:cxn ang="0">
                    <a:pos x="103" y="55"/>
                  </a:cxn>
                  <a:cxn ang="0">
                    <a:pos x="74" y="91"/>
                  </a:cxn>
                  <a:cxn ang="0">
                    <a:pos x="52" y="134"/>
                  </a:cxn>
                  <a:cxn ang="0">
                    <a:pos x="28" y="228"/>
                  </a:cxn>
                  <a:cxn ang="0">
                    <a:pos x="12" y="316"/>
                  </a:cxn>
                  <a:cxn ang="0">
                    <a:pos x="0" y="397"/>
                  </a:cxn>
                  <a:cxn ang="0">
                    <a:pos x="2" y="493"/>
                  </a:cxn>
                  <a:cxn ang="0">
                    <a:pos x="6" y="577"/>
                  </a:cxn>
                  <a:cxn ang="0">
                    <a:pos x="27" y="694"/>
                  </a:cxn>
                  <a:cxn ang="0">
                    <a:pos x="64" y="858"/>
                  </a:cxn>
                  <a:cxn ang="0">
                    <a:pos x="109" y="1135"/>
                  </a:cxn>
                  <a:cxn ang="0">
                    <a:pos x="154" y="1375"/>
                  </a:cxn>
                </a:cxnLst>
                <a:rect l="0" t="0" r="r" b="b"/>
                <a:pathLst>
                  <a:path w="340" h="1375">
                    <a:moveTo>
                      <a:pt x="154" y="1375"/>
                    </a:moveTo>
                    <a:lnTo>
                      <a:pt x="146" y="1096"/>
                    </a:lnTo>
                    <a:lnTo>
                      <a:pt x="102" y="845"/>
                    </a:lnTo>
                    <a:lnTo>
                      <a:pt x="78" y="696"/>
                    </a:lnTo>
                    <a:lnTo>
                      <a:pt x="64" y="568"/>
                    </a:lnTo>
                    <a:lnTo>
                      <a:pt x="60" y="442"/>
                    </a:lnTo>
                    <a:lnTo>
                      <a:pt x="71" y="329"/>
                    </a:lnTo>
                    <a:lnTo>
                      <a:pt x="90" y="229"/>
                    </a:lnTo>
                    <a:lnTo>
                      <a:pt x="112" y="153"/>
                    </a:lnTo>
                    <a:lnTo>
                      <a:pt x="140" y="106"/>
                    </a:lnTo>
                    <a:lnTo>
                      <a:pt x="175" y="73"/>
                    </a:lnTo>
                    <a:lnTo>
                      <a:pt x="218" y="45"/>
                    </a:lnTo>
                    <a:lnTo>
                      <a:pt x="272" y="22"/>
                    </a:lnTo>
                    <a:lnTo>
                      <a:pt x="340" y="0"/>
                    </a:lnTo>
                    <a:lnTo>
                      <a:pt x="265" y="3"/>
                    </a:lnTo>
                    <a:lnTo>
                      <a:pt x="211" y="9"/>
                    </a:lnTo>
                    <a:lnTo>
                      <a:pt x="149" y="25"/>
                    </a:lnTo>
                    <a:lnTo>
                      <a:pt x="103" y="55"/>
                    </a:lnTo>
                    <a:lnTo>
                      <a:pt x="74" y="91"/>
                    </a:lnTo>
                    <a:lnTo>
                      <a:pt x="52" y="134"/>
                    </a:lnTo>
                    <a:lnTo>
                      <a:pt x="28" y="228"/>
                    </a:lnTo>
                    <a:lnTo>
                      <a:pt x="12" y="316"/>
                    </a:lnTo>
                    <a:lnTo>
                      <a:pt x="0" y="397"/>
                    </a:lnTo>
                    <a:lnTo>
                      <a:pt x="2" y="493"/>
                    </a:lnTo>
                    <a:lnTo>
                      <a:pt x="6" y="577"/>
                    </a:lnTo>
                    <a:lnTo>
                      <a:pt x="27" y="694"/>
                    </a:lnTo>
                    <a:lnTo>
                      <a:pt x="64" y="858"/>
                    </a:lnTo>
                    <a:lnTo>
                      <a:pt x="109" y="1135"/>
                    </a:lnTo>
                    <a:lnTo>
                      <a:pt x="154" y="1375"/>
                    </a:lnTo>
                    <a:close/>
                  </a:path>
                </a:pathLst>
              </a:custGeom>
              <a:solidFill>
                <a:srgbClr val="7F5F3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0" name="Group 156"/>
          <p:cNvGrpSpPr>
            <a:grpSpLocks/>
          </p:cNvGrpSpPr>
          <p:nvPr/>
        </p:nvGrpSpPr>
        <p:grpSpPr bwMode="auto">
          <a:xfrm>
            <a:off x="6948265" y="5589240"/>
            <a:ext cx="792087" cy="434718"/>
            <a:chOff x="346" y="2868"/>
            <a:chExt cx="1276" cy="453"/>
          </a:xfrm>
        </p:grpSpPr>
        <p:sp>
          <p:nvSpPr>
            <p:cNvPr id="111" name="Freeform 157"/>
            <p:cNvSpPr>
              <a:spLocks/>
            </p:cNvSpPr>
            <p:nvPr/>
          </p:nvSpPr>
          <p:spPr bwMode="auto">
            <a:xfrm>
              <a:off x="746" y="2928"/>
              <a:ext cx="184" cy="308"/>
            </a:xfrm>
            <a:custGeom>
              <a:avLst/>
              <a:gdLst/>
              <a:ahLst/>
              <a:cxnLst>
                <a:cxn ang="0">
                  <a:pos x="184" y="10"/>
                </a:cxn>
                <a:cxn ang="0">
                  <a:pos x="230" y="36"/>
                </a:cxn>
                <a:cxn ang="0">
                  <a:pos x="262" y="12"/>
                </a:cxn>
                <a:cxn ang="0">
                  <a:pos x="302" y="0"/>
                </a:cxn>
                <a:cxn ang="0">
                  <a:pos x="334" y="20"/>
                </a:cxn>
                <a:cxn ang="0">
                  <a:pos x="360" y="56"/>
                </a:cxn>
                <a:cxn ang="0">
                  <a:pos x="368" y="88"/>
                </a:cxn>
                <a:cxn ang="0">
                  <a:pos x="368" y="206"/>
                </a:cxn>
                <a:cxn ang="0">
                  <a:pos x="358" y="326"/>
                </a:cxn>
                <a:cxn ang="0">
                  <a:pos x="337" y="438"/>
                </a:cxn>
                <a:cxn ang="0">
                  <a:pos x="321" y="523"/>
                </a:cxn>
                <a:cxn ang="0">
                  <a:pos x="295" y="574"/>
                </a:cxn>
                <a:cxn ang="0">
                  <a:pos x="258" y="618"/>
                </a:cxn>
                <a:cxn ang="0">
                  <a:pos x="215" y="614"/>
                </a:cxn>
                <a:cxn ang="0">
                  <a:pos x="133" y="618"/>
                </a:cxn>
                <a:cxn ang="0">
                  <a:pos x="102" y="615"/>
                </a:cxn>
                <a:cxn ang="0">
                  <a:pos x="65" y="595"/>
                </a:cxn>
                <a:cxn ang="0">
                  <a:pos x="23" y="547"/>
                </a:cxn>
                <a:cxn ang="0">
                  <a:pos x="3" y="512"/>
                </a:cxn>
                <a:cxn ang="0">
                  <a:pos x="0" y="476"/>
                </a:cxn>
                <a:cxn ang="0">
                  <a:pos x="2" y="418"/>
                </a:cxn>
                <a:cxn ang="0">
                  <a:pos x="16" y="330"/>
                </a:cxn>
                <a:cxn ang="0">
                  <a:pos x="26" y="259"/>
                </a:cxn>
                <a:cxn ang="0">
                  <a:pos x="43" y="187"/>
                </a:cxn>
                <a:cxn ang="0">
                  <a:pos x="85" y="109"/>
                </a:cxn>
                <a:cxn ang="0">
                  <a:pos x="118" y="41"/>
                </a:cxn>
                <a:cxn ang="0">
                  <a:pos x="153" y="15"/>
                </a:cxn>
                <a:cxn ang="0">
                  <a:pos x="176" y="9"/>
                </a:cxn>
                <a:cxn ang="0">
                  <a:pos x="184" y="10"/>
                </a:cxn>
              </a:cxnLst>
              <a:rect l="0" t="0" r="r" b="b"/>
              <a:pathLst>
                <a:path w="368" h="618">
                  <a:moveTo>
                    <a:pt x="184" y="10"/>
                  </a:moveTo>
                  <a:lnTo>
                    <a:pt x="230" y="36"/>
                  </a:lnTo>
                  <a:lnTo>
                    <a:pt x="262" y="12"/>
                  </a:lnTo>
                  <a:lnTo>
                    <a:pt x="302" y="0"/>
                  </a:lnTo>
                  <a:lnTo>
                    <a:pt x="334" y="20"/>
                  </a:lnTo>
                  <a:lnTo>
                    <a:pt x="360" y="56"/>
                  </a:lnTo>
                  <a:lnTo>
                    <a:pt x="368" y="88"/>
                  </a:lnTo>
                  <a:lnTo>
                    <a:pt x="368" y="206"/>
                  </a:lnTo>
                  <a:lnTo>
                    <a:pt x="358" y="326"/>
                  </a:lnTo>
                  <a:lnTo>
                    <a:pt x="337" y="438"/>
                  </a:lnTo>
                  <a:lnTo>
                    <a:pt x="321" y="523"/>
                  </a:lnTo>
                  <a:lnTo>
                    <a:pt x="295" y="574"/>
                  </a:lnTo>
                  <a:lnTo>
                    <a:pt x="258" y="618"/>
                  </a:lnTo>
                  <a:lnTo>
                    <a:pt x="215" y="614"/>
                  </a:lnTo>
                  <a:lnTo>
                    <a:pt x="133" y="618"/>
                  </a:lnTo>
                  <a:lnTo>
                    <a:pt x="102" y="615"/>
                  </a:lnTo>
                  <a:lnTo>
                    <a:pt x="65" y="595"/>
                  </a:lnTo>
                  <a:lnTo>
                    <a:pt x="23" y="547"/>
                  </a:lnTo>
                  <a:lnTo>
                    <a:pt x="3" y="512"/>
                  </a:lnTo>
                  <a:lnTo>
                    <a:pt x="0" y="476"/>
                  </a:lnTo>
                  <a:lnTo>
                    <a:pt x="2" y="418"/>
                  </a:lnTo>
                  <a:lnTo>
                    <a:pt x="16" y="330"/>
                  </a:lnTo>
                  <a:lnTo>
                    <a:pt x="26" y="259"/>
                  </a:lnTo>
                  <a:lnTo>
                    <a:pt x="43" y="187"/>
                  </a:lnTo>
                  <a:lnTo>
                    <a:pt x="85" y="109"/>
                  </a:lnTo>
                  <a:lnTo>
                    <a:pt x="118" y="41"/>
                  </a:lnTo>
                  <a:lnTo>
                    <a:pt x="153" y="15"/>
                  </a:lnTo>
                  <a:lnTo>
                    <a:pt x="176" y="9"/>
                  </a:lnTo>
                  <a:lnTo>
                    <a:pt x="184" y="10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58"/>
            <p:cNvSpPr>
              <a:spLocks/>
            </p:cNvSpPr>
            <p:nvPr/>
          </p:nvSpPr>
          <p:spPr bwMode="auto">
            <a:xfrm>
              <a:off x="498" y="2995"/>
              <a:ext cx="246" cy="234"/>
            </a:xfrm>
            <a:custGeom>
              <a:avLst/>
              <a:gdLst/>
              <a:ahLst/>
              <a:cxnLst>
                <a:cxn ang="0">
                  <a:pos x="204" y="14"/>
                </a:cxn>
                <a:cxn ang="0">
                  <a:pos x="235" y="38"/>
                </a:cxn>
                <a:cxn ang="0">
                  <a:pos x="267" y="54"/>
                </a:cxn>
                <a:cxn ang="0">
                  <a:pos x="321" y="48"/>
                </a:cxn>
                <a:cxn ang="0">
                  <a:pos x="376" y="58"/>
                </a:cxn>
                <a:cxn ang="0">
                  <a:pos x="419" y="86"/>
                </a:cxn>
                <a:cxn ang="0">
                  <a:pos x="454" y="114"/>
                </a:cxn>
                <a:cxn ang="0">
                  <a:pos x="484" y="174"/>
                </a:cxn>
                <a:cxn ang="0">
                  <a:pos x="490" y="242"/>
                </a:cxn>
                <a:cxn ang="0">
                  <a:pos x="482" y="310"/>
                </a:cxn>
                <a:cxn ang="0">
                  <a:pos x="464" y="354"/>
                </a:cxn>
                <a:cxn ang="0">
                  <a:pos x="429" y="402"/>
                </a:cxn>
                <a:cxn ang="0">
                  <a:pos x="381" y="443"/>
                </a:cxn>
                <a:cxn ang="0">
                  <a:pos x="323" y="467"/>
                </a:cxn>
                <a:cxn ang="0">
                  <a:pos x="286" y="457"/>
                </a:cxn>
                <a:cxn ang="0">
                  <a:pos x="251" y="436"/>
                </a:cxn>
                <a:cxn ang="0">
                  <a:pos x="215" y="444"/>
                </a:cxn>
                <a:cxn ang="0">
                  <a:pos x="186" y="440"/>
                </a:cxn>
                <a:cxn ang="0">
                  <a:pos x="160" y="429"/>
                </a:cxn>
                <a:cxn ang="0">
                  <a:pos x="106" y="425"/>
                </a:cxn>
                <a:cxn ang="0">
                  <a:pos x="101" y="427"/>
                </a:cxn>
                <a:cxn ang="0">
                  <a:pos x="77" y="416"/>
                </a:cxn>
                <a:cxn ang="0">
                  <a:pos x="44" y="391"/>
                </a:cxn>
                <a:cxn ang="0">
                  <a:pos x="39" y="396"/>
                </a:cxn>
                <a:cxn ang="0">
                  <a:pos x="13" y="355"/>
                </a:cxn>
                <a:cxn ang="0">
                  <a:pos x="3" y="290"/>
                </a:cxn>
                <a:cxn ang="0">
                  <a:pos x="0" y="191"/>
                </a:cxn>
                <a:cxn ang="0">
                  <a:pos x="2" y="119"/>
                </a:cxn>
                <a:cxn ang="0">
                  <a:pos x="27" y="65"/>
                </a:cxn>
                <a:cxn ang="0">
                  <a:pos x="71" y="30"/>
                </a:cxn>
                <a:cxn ang="0">
                  <a:pos x="127" y="5"/>
                </a:cxn>
                <a:cxn ang="0">
                  <a:pos x="170" y="0"/>
                </a:cxn>
                <a:cxn ang="0">
                  <a:pos x="211" y="11"/>
                </a:cxn>
                <a:cxn ang="0">
                  <a:pos x="204" y="14"/>
                </a:cxn>
              </a:cxnLst>
              <a:rect l="0" t="0" r="r" b="b"/>
              <a:pathLst>
                <a:path w="490" h="467">
                  <a:moveTo>
                    <a:pt x="204" y="14"/>
                  </a:moveTo>
                  <a:lnTo>
                    <a:pt x="235" y="38"/>
                  </a:lnTo>
                  <a:lnTo>
                    <a:pt x="267" y="54"/>
                  </a:lnTo>
                  <a:lnTo>
                    <a:pt x="321" y="48"/>
                  </a:lnTo>
                  <a:lnTo>
                    <a:pt x="376" y="58"/>
                  </a:lnTo>
                  <a:lnTo>
                    <a:pt x="419" y="86"/>
                  </a:lnTo>
                  <a:lnTo>
                    <a:pt x="454" y="114"/>
                  </a:lnTo>
                  <a:lnTo>
                    <a:pt x="484" y="174"/>
                  </a:lnTo>
                  <a:lnTo>
                    <a:pt x="490" y="242"/>
                  </a:lnTo>
                  <a:lnTo>
                    <a:pt x="482" y="310"/>
                  </a:lnTo>
                  <a:lnTo>
                    <a:pt x="464" y="354"/>
                  </a:lnTo>
                  <a:lnTo>
                    <a:pt x="429" y="402"/>
                  </a:lnTo>
                  <a:lnTo>
                    <a:pt x="381" y="443"/>
                  </a:lnTo>
                  <a:lnTo>
                    <a:pt x="323" y="467"/>
                  </a:lnTo>
                  <a:lnTo>
                    <a:pt x="286" y="457"/>
                  </a:lnTo>
                  <a:lnTo>
                    <a:pt x="251" y="436"/>
                  </a:lnTo>
                  <a:lnTo>
                    <a:pt x="215" y="444"/>
                  </a:lnTo>
                  <a:lnTo>
                    <a:pt x="186" y="440"/>
                  </a:lnTo>
                  <a:lnTo>
                    <a:pt x="160" y="429"/>
                  </a:lnTo>
                  <a:lnTo>
                    <a:pt x="106" y="425"/>
                  </a:lnTo>
                  <a:lnTo>
                    <a:pt x="101" y="427"/>
                  </a:lnTo>
                  <a:lnTo>
                    <a:pt x="77" y="416"/>
                  </a:lnTo>
                  <a:lnTo>
                    <a:pt x="44" y="391"/>
                  </a:lnTo>
                  <a:lnTo>
                    <a:pt x="39" y="396"/>
                  </a:lnTo>
                  <a:lnTo>
                    <a:pt x="13" y="355"/>
                  </a:lnTo>
                  <a:lnTo>
                    <a:pt x="3" y="290"/>
                  </a:lnTo>
                  <a:lnTo>
                    <a:pt x="0" y="191"/>
                  </a:lnTo>
                  <a:lnTo>
                    <a:pt x="2" y="119"/>
                  </a:lnTo>
                  <a:lnTo>
                    <a:pt x="27" y="65"/>
                  </a:lnTo>
                  <a:lnTo>
                    <a:pt x="71" y="30"/>
                  </a:lnTo>
                  <a:lnTo>
                    <a:pt x="127" y="5"/>
                  </a:lnTo>
                  <a:lnTo>
                    <a:pt x="170" y="0"/>
                  </a:lnTo>
                  <a:lnTo>
                    <a:pt x="211" y="11"/>
                  </a:lnTo>
                  <a:lnTo>
                    <a:pt x="204" y="14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59"/>
            <p:cNvSpPr>
              <a:spLocks/>
            </p:cNvSpPr>
            <p:nvPr/>
          </p:nvSpPr>
          <p:spPr bwMode="auto">
            <a:xfrm>
              <a:off x="634" y="3020"/>
              <a:ext cx="55" cy="18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62" y="14"/>
                </a:cxn>
                <a:cxn ang="0">
                  <a:pos x="83" y="45"/>
                </a:cxn>
                <a:cxn ang="0">
                  <a:pos x="96" y="85"/>
                </a:cxn>
                <a:cxn ang="0">
                  <a:pos x="103" y="134"/>
                </a:cxn>
                <a:cxn ang="0">
                  <a:pos x="109" y="184"/>
                </a:cxn>
                <a:cxn ang="0">
                  <a:pos x="104" y="228"/>
                </a:cxn>
                <a:cxn ang="0">
                  <a:pos x="93" y="268"/>
                </a:cxn>
                <a:cxn ang="0">
                  <a:pos x="68" y="310"/>
                </a:cxn>
                <a:cxn ang="0">
                  <a:pos x="42" y="345"/>
                </a:cxn>
                <a:cxn ang="0">
                  <a:pos x="12" y="360"/>
                </a:cxn>
                <a:cxn ang="0">
                  <a:pos x="42" y="325"/>
                </a:cxn>
                <a:cxn ang="0">
                  <a:pos x="69" y="276"/>
                </a:cxn>
                <a:cxn ang="0">
                  <a:pos x="86" y="219"/>
                </a:cxn>
                <a:cxn ang="0">
                  <a:pos x="89" y="172"/>
                </a:cxn>
                <a:cxn ang="0">
                  <a:pos x="83" y="122"/>
                </a:cxn>
                <a:cxn ang="0">
                  <a:pos x="69" y="68"/>
                </a:cxn>
                <a:cxn ang="0">
                  <a:pos x="43" y="28"/>
                </a:cxn>
                <a:cxn ang="0">
                  <a:pos x="11" y="14"/>
                </a:cxn>
                <a:cxn ang="0">
                  <a:pos x="0" y="3"/>
                </a:cxn>
                <a:cxn ang="0">
                  <a:pos x="25" y="0"/>
                </a:cxn>
              </a:cxnLst>
              <a:rect l="0" t="0" r="r" b="b"/>
              <a:pathLst>
                <a:path w="109" h="360">
                  <a:moveTo>
                    <a:pt x="25" y="0"/>
                  </a:moveTo>
                  <a:lnTo>
                    <a:pt x="62" y="14"/>
                  </a:lnTo>
                  <a:lnTo>
                    <a:pt x="83" y="45"/>
                  </a:lnTo>
                  <a:lnTo>
                    <a:pt x="96" y="85"/>
                  </a:lnTo>
                  <a:lnTo>
                    <a:pt x="103" y="134"/>
                  </a:lnTo>
                  <a:lnTo>
                    <a:pt x="109" y="184"/>
                  </a:lnTo>
                  <a:lnTo>
                    <a:pt x="104" y="228"/>
                  </a:lnTo>
                  <a:lnTo>
                    <a:pt x="93" y="268"/>
                  </a:lnTo>
                  <a:lnTo>
                    <a:pt x="68" y="310"/>
                  </a:lnTo>
                  <a:lnTo>
                    <a:pt x="42" y="345"/>
                  </a:lnTo>
                  <a:lnTo>
                    <a:pt x="12" y="360"/>
                  </a:lnTo>
                  <a:lnTo>
                    <a:pt x="42" y="325"/>
                  </a:lnTo>
                  <a:lnTo>
                    <a:pt x="69" y="276"/>
                  </a:lnTo>
                  <a:lnTo>
                    <a:pt x="86" y="219"/>
                  </a:lnTo>
                  <a:lnTo>
                    <a:pt x="89" y="172"/>
                  </a:lnTo>
                  <a:lnTo>
                    <a:pt x="83" y="122"/>
                  </a:lnTo>
                  <a:lnTo>
                    <a:pt x="69" y="68"/>
                  </a:lnTo>
                  <a:lnTo>
                    <a:pt x="43" y="28"/>
                  </a:lnTo>
                  <a:lnTo>
                    <a:pt x="11" y="14"/>
                  </a:lnTo>
                  <a:lnTo>
                    <a:pt x="0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60"/>
            <p:cNvSpPr>
              <a:spLocks/>
            </p:cNvSpPr>
            <p:nvPr/>
          </p:nvSpPr>
          <p:spPr bwMode="auto">
            <a:xfrm>
              <a:off x="592" y="3017"/>
              <a:ext cx="49" cy="177"/>
            </a:xfrm>
            <a:custGeom>
              <a:avLst/>
              <a:gdLst/>
              <a:ahLst/>
              <a:cxnLst>
                <a:cxn ang="0">
                  <a:pos x="78" y="8"/>
                </a:cxn>
                <a:cxn ang="0">
                  <a:pos x="92" y="55"/>
                </a:cxn>
                <a:cxn ang="0">
                  <a:pos x="98" y="120"/>
                </a:cxn>
                <a:cxn ang="0">
                  <a:pos x="95" y="127"/>
                </a:cxn>
                <a:cxn ang="0">
                  <a:pos x="90" y="182"/>
                </a:cxn>
                <a:cxn ang="0">
                  <a:pos x="75" y="233"/>
                </a:cxn>
                <a:cxn ang="0">
                  <a:pos x="54" y="277"/>
                </a:cxn>
                <a:cxn ang="0">
                  <a:pos x="31" y="324"/>
                </a:cxn>
                <a:cxn ang="0">
                  <a:pos x="3" y="355"/>
                </a:cxn>
                <a:cxn ang="0">
                  <a:pos x="0" y="345"/>
                </a:cxn>
                <a:cxn ang="0">
                  <a:pos x="17" y="314"/>
                </a:cxn>
                <a:cxn ang="0">
                  <a:pos x="41" y="259"/>
                </a:cxn>
                <a:cxn ang="0">
                  <a:pos x="62" y="206"/>
                </a:cxn>
                <a:cxn ang="0">
                  <a:pos x="75" y="153"/>
                </a:cxn>
                <a:cxn ang="0">
                  <a:pos x="75" y="101"/>
                </a:cxn>
                <a:cxn ang="0">
                  <a:pos x="65" y="42"/>
                </a:cxn>
                <a:cxn ang="0">
                  <a:pos x="61" y="15"/>
                </a:cxn>
                <a:cxn ang="0">
                  <a:pos x="55" y="0"/>
                </a:cxn>
                <a:cxn ang="0">
                  <a:pos x="78" y="8"/>
                </a:cxn>
              </a:cxnLst>
              <a:rect l="0" t="0" r="r" b="b"/>
              <a:pathLst>
                <a:path w="98" h="355">
                  <a:moveTo>
                    <a:pt x="78" y="8"/>
                  </a:moveTo>
                  <a:lnTo>
                    <a:pt x="92" y="55"/>
                  </a:lnTo>
                  <a:lnTo>
                    <a:pt x="98" y="120"/>
                  </a:lnTo>
                  <a:lnTo>
                    <a:pt x="95" y="127"/>
                  </a:lnTo>
                  <a:lnTo>
                    <a:pt x="90" y="182"/>
                  </a:lnTo>
                  <a:lnTo>
                    <a:pt x="75" y="233"/>
                  </a:lnTo>
                  <a:lnTo>
                    <a:pt x="54" y="277"/>
                  </a:lnTo>
                  <a:lnTo>
                    <a:pt x="31" y="324"/>
                  </a:lnTo>
                  <a:lnTo>
                    <a:pt x="3" y="355"/>
                  </a:lnTo>
                  <a:lnTo>
                    <a:pt x="0" y="345"/>
                  </a:lnTo>
                  <a:lnTo>
                    <a:pt x="17" y="314"/>
                  </a:lnTo>
                  <a:lnTo>
                    <a:pt x="41" y="259"/>
                  </a:lnTo>
                  <a:lnTo>
                    <a:pt x="62" y="206"/>
                  </a:lnTo>
                  <a:lnTo>
                    <a:pt x="75" y="153"/>
                  </a:lnTo>
                  <a:lnTo>
                    <a:pt x="75" y="101"/>
                  </a:lnTo>
                  <a:lnTo>
                    <a:pt x="65" y="42"/>
                  </a:lnTo>
                  <a:lnTo>
                    <a:pt x="61" y="15"/>
                  </a:lnTo>
                  <a:lnTo>
                    <a:pt x="55" y="0"/>
                  </a:lnTo>
                  <a:lnTo>
                    <a:pt x="78" y="8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61"/>
            <p:cNvSpPr>
              <a:spLocks/>
            </p:cNvSpPr>
            <p:nvPr/>
          </p:nvSpPr>
          <p:spPr bwMode="auto">
            <a:xfrm>
              <a:off x="541" y="3014"/>
              <a:ext cx="83" cy="176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115" y="6"/>
                </a:cxn>
                <a:cxn ang="0">
                  <a:pos x="79" y="36"/>
                </a:cxn>
                <a:cxn ang="0">
                  <a:pos x="50" y="81"/>
                </a:cxn>
                <a:cxn ang="0">
                  <a:pos x="23" y="140"/>
                </a:cxn>
                <a:cxn ang="0">
                  <a:pos x="6" y="198"/>
                </a:cxn>
                <a:cxn ang="0">
                  <a:pos x="0" y="232"/>
                </a:cxn>
                <a:cxn ang="0">
                  <a:pos x="4" y="272"/>
                </a:cxn>
                <a:cxn ang="0">
                  <a:pos x="13" y="310"/>
                </a:cxn>
                <a:cxn ang="0">
                  <a:pos x="29" y="340"/>
                </a:cxn>
                <a:cxn ang="0">
                  <a:pos x="44" y="351"/>
                </a:cxn>
                <a:cxn ang="0">
                  <a:pos x="50" y="348"/>
                </a:cxn>
                <a:cxn ang="0">
                  <a:pos x="37" y="322"/>
                </a:cxn>
                <a:cxn ang="0">
                  <a:pos x="19" y="265"/>
                </a:cxn>
                <a:cxn ang="0">
                  <a:pos x="21" y="215"/>
                </a:cxn>
                <a:cxn ang="0">
                  <a:pos x="29" y="171"/>
                </a:cxn>
                <a:cxn ang="0">
                  <a:pos x="48" y="126"/>
                </a:cxn>
                <a:cxn ang="0">
                  <a:pos x="71" y="75"/>
                </a:cxn>
                <a:cxn ang="0">
                  <a:pos x="102" y="37"/>
                </a:cxn>
                <a:cxn ang="0">
                  <a:pos x="133" y="21"/>
                </a:cxn>
                <a:cxn ang="0">
                  <a:pos x="165" y="9"/>
                </a:cxn>
                <a:cxn ang="0">
                  <a:pos x="143" y="0"/>
                </a:cxn>
              </a:cxnLst>
              <a:rect l="0" t="0" r="r" b="b"/>
              <a:pathLst>
                <a:path w="165" h="351">
                  <a:moveTo>
                    <a:pt x="143" y="0"/>
                  </a:moveTo>
                  <a:lnTo>
                    <a:pt x="115" y="6"/>
                  </a:lnTo>
                  <a:lnTo>
                    <a:pt x="79" y="36"/>
                  </a:lnTo>
                  <a:lnTo>
                    <a:pt x="50" y="81"/>
                  </a:lnTo>
                  <a:lnTo>
                    <a:pt x="23" y="140"/>
                  </a:lnTo>
                  <a:lnTo>
                    <a:pt x="6" y="198"/>
                  </a:lnTo>
                  <a:lnTo>
                    <a:pt x="0" y="232"/>
                  </a:lnTo>
                  <a:lnTo>
                    <a:pt x="4" y="272"/>
                  </a:lnTo>
                  <a:lnTo>
                    <a:pt x="13" y="310"/>
                  </a:lnTo>
                  <a:lnTo>
                    <a:pt x="29" y="340"/>
                  </a:lnTo>
                  <a:lnTo>
                    <a:pt x="44" y="351"/>
                  </a:lnTo>
                  <a:lnTo>
                    <a:pt x="50" y="348"/>
                  </a:lnTo>
                  <a:lnTo>
                    <a:pt x="37" y="322"/>
                  </a:lnTo>
                  <a:lnTo>
                    <a:pt x="19" y="265"/>
                  </a:lnTo>
                  <a:lnTo>
                    <a:pt x="21" y="215"/>
                  </a:lnTo>
                  <a:lnTo>
                    <a:pt x="29" y="171"/>
                  </a:lnTo>
                  <a:lnTo>
                    <a:pt x="48" y="126"/>
                  </a:lnTo>
                  <a:lnTo>
                    <a:pt x="71" y="75"/>
                  </a:lnTo>
                  <a:lnTo>
                    <a:pt x="102" y="37"/>
                  </a:lnTo>
                  <a:lnTo>
                    <a:pt x="133" y="21"/>
                  </a:lnTo>
                  <a:lnTo>
                    <a:pt x="165" y="9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62"/>
            <p:cNvSpPr>
              <a:spLocks/>
            </p:cNvSpPr>
            <p:nvPr/>
          </p:nvSpPr>
          <p:spPr bwMode="auto">
            <a:xfrm>
              <a:off x="618" y="2967"/>
              <a:ext cx="29" cy="54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" y="0"/>
                </a:cxn>
                <a:cxn ang="0">
                  <a:pos x="30" y="9"/>
                </a:cxn>
                <a:cxn ang="0">
                  <a:pos x="54" y="30"/>
                </a:cxn>
                <a:cxn ang="0">
                  <a:pos x="55" y="63"/>
                </a:cxn>
                <a:cxn ang="0">
                  <a:pos x="57" y="101"/>
                </a:cxn>
                <a:cxn ang="0">
                  <a:pos x="23" y="109"/>
                </a:cxn>
                <a:cxn ang="0">
                  <a:pos x="0" y="92"/>
                </a:cxn>
              </a:cxnLst>
              <a:rect l="0" t="0" r="r" b="b"/>
              <a:pathLst>
                <a:path w="57" h="109">
                  <a:moveTo>
                    <a:pt x="0" y="92"/>
                  </a:moveTo>
                  <a:lnTo>
                    <a:pt x="9" y="0"/>
                  </a:lnTo>
                  <a:lnTo>
                    <a:pt x="30" y="9"/>
                  </a:lnTo>
                  <a:lnTo>
                    <a:pt x="54" y="30"/>
                  </a:lnTo>
                  <a:lnTo>
                    <a:pt x="55" y="63"/>
                  </a:lnTo>
                  <a:lnTo>
                    <a:pt x="57" y="101"/>
                  </a:lnTo>
                  <a:lnTo>
                    <a:pt x="23" y="109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63"/>
            <p:cNvSpPr>
              <a:spLocks/>
            </p:cNvSpPr>
            <p:nvPr/>
          </p:nvSpPr>
          <p:spPr bwMode="auto">
            <a:xfrm>
              <a:off x="1144" y="2972"/>
              <a:ext cx="328" cy="258"/>
            </a:xfrm>
            <a:custGeom>
              <a:avLst/>
              <a:gdLst/>
              <a:ahLst/>
              <a:cxnLst>
                <a:cxn ang="0">
                  <a:pos x="253" y="13"/>
                </a:cxn>
                <a:cxn ang="0">
                  <a:pos x="301" y="43"/>
                </a:cxn>
                <a:cxn ang="0">
                  <a:pos x="307" y="40"/>
                </a:cxn>
                <a:cxn ang="0">
                  <a:pos x="346" y="23"/>
                </a:cxn>
                <a:cxn ang="0">
                  <a:pos x="384" y="28"/>
                </a:cxn>
                <a:cxn ang="0">
                  <a:pos x="409" y="28"/>
                </a:cxn>
                <a:cxn ang="0">
                  <a:pos x="450" y="10"/>
                </a:cxn>
                <a:cxn ang="0">
                  <a:pos x="506" y="9"/>
                </a:cxn>
                <a:cxn ang="0">
                  <a:pos x="546" y="20"/>
                </a:cxn>
                <a:cxn ang="0">
                  <a:pos x="591" y="62"/>
                </a:cxn>
                <a:cxn ang="0">
                  <a:pos x="622" y="105"/>
                </a:cxn>
                <a:cxn ang="0">
                  <a:pos x="646" y="163"/>
                </a:cxn>
                <a:cxn ang="0">
                  <a:pos x="655" y="238"/>
                </a:cxn>
                <a:cxn ang="0">
                  <a:pos x="655" y="283"/>
                </a:cxn>
                <a:cxn ang="0">
                  <a:pos x="632" y="360"/>
                </a:cxn>
                <a:cxn ang="0">
                  <a:pos x="629" y="365"/>
                </a:cxn>
                <a:cxn ang="0">
                  <a:pos x="608" y="425"/>
                </a:cxn>
                <a:cxn ang="0">
                  <a:pos x="565" y="469"/>
                </a:cxn>
                <a:cxn ang="0">
                  <a:pos x="512" y="501"/>
                </a:cxn>
                <a:cxn ang="0">
                  <a:pos x="464" y="516"/>
                </a:cxn>
                <a:cxn ang="0">
                  <a:pos x="409" y="516"/>
                </a:cxn>
                <a:cxn ang="0">
                  <a:pos x="369" y="503"/>
                </a:cxn>
                <a:cxn ang="0">
                  <a:pos x="293" y="493"/>
                </a:cxn>
                <a:cxn ang="0">
                  <a:pos x="249" y="497"/>
                </a:cxn>
                <a:cxn ang="0">
                  <a:pos x="189" y="510"/>
                </a:cxn>
                <a:cxn ang="0">
                  <a:pos x="137" y="510"/>
                </a:cxn>
                <a:cxn ang="0">
                  <a:pos x="96" y="489"/>
                </a:cxn>
                <a:cxn ang="0">
                  <a:pos x="55" y="456"/>
                </a:cxn>
                <a:cxn ang="0">
                  <a:pos x="14" y="415"/>
                </a:cxn>
                <a:cxn ang="0">
                  <a:pos x="3" y="381"/>
                </a:cxn>
                <a:cxn ang="0">
                  <a:pos x="0" y="316"/>
                </a:cxn>
                <a:cxn ang="0">
                  <a:pos x="8" y="248"/>
                </a:cxn>
                <a:cxn ang="0">
                  <a:pos x="11" y="189"/>
                </a:cxn>
                <a:cxn ang="0">
                  <a:pos x="14" y="111"/>
                </a:cxn>
                <a:cxn ang="0">
                  <a:pos x="31" y="82"/>
                </a:cxn>
                <a:cxn ang="0">
                  <a:pos x="62" y="51"/>
                </a:cxn>
                <a:cxn ang="0">
                  <a:pos x="116" y="17"/>
                </a:cxn>
                <a:cxn ang="0">
                  <a:pos x="171" y="2"/>
                </a:cxn>
                <a:cxn ang="0">
                  <a:pos x="228" y="0"/>
                </a:cxn>
                <a:cxn ang="0">
                  <a:pos x="259" y="12"/>
                </a:cxn>
                <a:cxn ang="0">
                  <a:pos x="253" y="13"/>
                </a:cxn>
              </a:cxnLst>
              <a:rect l="0" t="0" r="r" b="b"/>
              <a:pathLst>
                <a:path w="655" h="516">
                  <a:moveTo>
                    <a:pt x="253" y="13"/>
                  </a:moveTo>
                  <a:lnTo>
                    <a:pt x="301" y="43"/>
                  </a:lnTo>
                  <a:lnTo>
                    <a:pt x="307" y="40"/>
                  </a:lnTo>
                  <a:lnTo>
                    <a:pt x="346" y="23"/>
                  </a:lnTo>
                  <a:lnTo>
                    <a:pt x="384" y="28"/>
                  </a:lnTo>
                  <a:lnTo>
                    <a:pt x="409" y="28"/>
                  </a:lnTo>
                  <a:lnTo>
                    <a:pt x="450" y="10"/>
                  </a:lnTo>
                  <a:lnTo>
                    <a:pt x="506" y="9"/>
                  </a:lnTo>
                  <a:lnTo>
                    <a:pt x="546" y="20"/>
                  </a:lnTo>
                  <a:lnTo>
                    <a:pt x="591" y="62"/>
                  </a:lnTo>
                  <a:lnTo>
                    <a:pt x="622" y="105"/>
                  </a:lnTo>
                  <a:lnTo>
                    <a:pt x="646" y="163"/>
                  </a:lnTo>
                  <a:lnTo>
                    <a:pt x="655" y="238"/>
                  </a:lnTo>
                  <a:lnTo>
                    <a:pt x="655" y="283"/>
                  </a:lnTo>
                  <a:lnTo>
                    <a:pt x="632" y="360"/>
                  </a:lnTo>
                  <a:lnTo>
                    <a:pt x="629" y="365"/>
                  </a:lnTo>
                  <a:lnTo>
                    <a:pt x="608" y="425"/>
                  </a:lnTo>
                  <a:lnTo>
                    <a:pt x="565" y="469"/>
                  </a:lnTo>
                  <a:lnTo>
                    <a:pt x="512" y="501"/>
                  </a:lnTo>
                  <a:lnTo>
                    <a:pt x="464" y="516"/>
                  </a:lnTo>
                  <a:lnTo>
                    <a:pt x="409" y="516"/>
                  </a:lnTo>
                  <a:lnTo>
                    <a:pt x="369" y="503"/>
                  </a:lnTo>
                  <a:lnTo>
                    <a:pt x="293" y="493"/>
                  </a:lnTo>
                  <a:lnTo>
                    <a:pt x="249" y="497"/>
                  </a:lnTo>
                  <a:lnTo>
                    <a:pt x="189" y="510"/>
                  </a:lnTo>
                  <a:lnTo>
                    <a:pt x="137" y="510"/>
                  </a:lnTo>
                  <a:lnTo>
                    <a:pt x="96" y="489"/>
                  </a:lnTo>
                  <a:lnTo>
                    <a:pt x="55" y="456"/>
                  </a:lnTo>
                  <a:lnTo>
                    <a:pt x="14" y="415"/>
                  </a:lnTo>
                  <a:lnTo>
                    <a:pt x="3" y="381"/>
                  </a:lnTo>
                  <a:lnTo>
                    <a:pt x="0" y="316"/>
                  </a:lnTo>
                  <a:lnTo>
                    <a:pt x="8" y="248"/>
                  </a:lnTo>
                  <a:lnTo>
                    <a:pt x="11" y="189"/>
                  </a:lnTo>
                  <a:lnTo>
                    <a:pt x="14" y="111"/>
                  </a:lnTo>
                  <a:lnTo>
                    <a:pt x="31" y="82"/>
                  </a:lnTo>
                  <a:lnTo>
                    <a:pt x="62" y="51"/>
                  </a:lnTo>
                  <a:lnTo>
                    <a:pt x="116" y="17"/>
                  </a:lnTo>
                  <a:lnTo>
                    <a:pt x="171" y="2"/>
                  </a:lnTo>
                  <a:lnTo>
                    <a:pt x="228" y="0"/>
                  </a:lnTo>
                  <a:lnTo>
                    <a:pt x="259" y="12"/>
                  </a:lnTo>
                  <a:lnTo>
                    <a:pt x="253" y="13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64"/>
            <p:cNvSpPr>
              <a:spLocks/>
            </p:cNvSpPr>
            <p:nvPr/>
          </p:nvSpPr>
          <p:spPr bwMode="auto">
            <a:xfrm>
              <a:off x="1325" y="2985"/>
              <a:ext cx="97" cy="238"/>
            </a:xfrm>
            <a:custGeom>
              <a:avLst/>
              <a:gdLst/>
              <a:ahLst/>
              <a:cxnLst>
                <a:cxn ang="0">
                  <a:pos x="41" y="6"/>
                </a:cxn>
                <a:cxn ang="0">
                  <a:pos x="75" y="19"/>
                </a:cxn>
                <a:cxn ang="0">
                  <a:pos x="111" y="44"/>
                </a:cxn>
                <a:cxn ang="0">
                  <a:pos x="149" y="85"/>
                </a:cxn>
                <a:cxn ang="0">
                  <a:pos x="173" y="126"/>
                </a:cxn>
                <a:cxn ang="0">
                  <a:pos x="187" y="180"/>
                </a:cxn>
                <a:cxn ang="0">
                  <a:pos x="194" y="237"/>
                </a:cxn>
                <a:cxn ang="0">
                  <a:pos x="186" y="300"/>
                </a:cxn>
                <a:cxn ang="0">
                  <a:pos x="167" y="353"/>
                </a:cxn>
                <a:cxn ang="0">
                  <a:pos x="140" y="411"/>
                </a:cxn>
                <a:cxn ang="0">
                  <a:pos x="108" y="445"/>
                </a:cxn>
                <a:cxn ang="0">
                  <a:pos x="70" y="464"/>
                </a:cxn>
                <a:cxn ang="0">
                  <a:pos x="42" y="474"/>
                </a:cxn>
                <a:cxn ang="0">
                  <a:pos x="4" y="476"/>
                </a:cxn>
                <a:cxn ang="0">
                  <a:pos x="3" y="470"/>
                </a:cxn>
                <a:cxn ang="0">
                  <a:pos x="36" y="464"/>
                </a:cxn>
                <a:cxn ang="0">
                  <a:pos x="79" y="447"/>
                </a:cxn>
                <a:cxn ang="0">
                  <a:pos x="119" y="412"/>
                </a:cxn>
                <a:cxn ang="0">
                  <a:pos x="145" y="361"/>
                </a:cxn>
                <a:cxn ang="0">
                  <a:pos x="167" y="303"/>
                </a:cxn>
                <a:cxn ang="0">
                  <a:pos x="166" y="244"/>
                </a:cxn>
                <a:cxn ang="0">
                  <a:pos x="163" y="186"/>
                </a:cxn>
                <a:cxn ang="0">
                  <a:pos x="145" y="128"/>
                </a:cxn>
                <a:cxn ang="0">
                  <a:pos x="117" y="85"/>
                </a:cxn>
                <a:cxn ang="0">
                  <a:pos x="81" y="55"/>
                </a:cxn>
                <a:cxn ang="0">
                  <a:pos x="34" y="26"/>
                </a:cxn>
                <a:cxn ang="0">
                  <a:pos x="0" y="0"/>
                </a:cxn>
                <a:cxn ang="0">
                  <a:pos x="47" y="8"/>
                </a:cxn>
                <a:cxn ang="0">
                  <a:pos x="41" y="6"/>
                </a:cxn>
              </a:cxnLst>
              <a:rect l="0" t="0" r="r" b="b"/>
              <a:pathLst>
                <a:path w="194" h="476">
                  <a:moveTo>
                    <a:pt x="41" y="6"/>
                  </a:moveTo>
                  <a:lnTo>
                    <a:pt x="75" y="19"/>
                  </a:lnTo>
                  <a:lnTo>
                    <a:pt x="111" y="44"/>
                  </a:lnTo>
                  <a:lnTo>
                    <a:pt x="149" y="85"/>
                  </a:lnTo>
                  <a:lnTo>
                    <a:pt x="173" y="126"/>
                  </a:lnTo>
                  <a:lnTo>
                    <a:pt x="187" y="180"/>
                  </a:lnTo>
                  <a:lnTo>
                    <a:pt x="194" y="237"/>
                  </a:lnTo>
                  <a:lnTo>
                    <a:pt x="186" y="300"/>
                  </a:lnTo>
                  <a:lnTo>
                    <a:pt x="167" y="353"/>
                  </a:lnTo>
                  <a:lnTo>
                    <a:pt x="140" y="411"/>
                  </a:lnTo>
                  <a:lnTo>
                    <a:pt x="108" y="445"/>
                  </a:lnTo>
                  <a:lnTo>
                    <a:pt x="70" y="464"/>
                  </a:lnTo>
                  <a:lnTo>
                    <a:pt x="42" y="474"/>
                  </a:lnTo>
                  <a:lnTo>
                    <a:pt x="4" y="476"/>
                  </a:lnTo>
                  <a:lnTo>
                    <a:pt x="3" y="470"/>
                  </a:lnTo>
                  <a:lnTo>
                    <a:pt x="36" y="464"/>
                  </a:lnTo>
                  <a:lnTo>
                    <a:pt x="79" y="447"/>
                  </a:lnTo>
                  <a:lnTo>
                    <a:pt x="119" y="412"/>
                  </a:lnTo>
                  <a:lnTo>
                    <a:pt x="145" y="361"/>
                  </a:lnTo>
                  <a:lnTo>
                    <a:pt x="167" y="303"/>
                  </a:lnTo>
                  <a:lnTo>
                    <a:pt x="166" y="244"/>
                  </a:lnTo>
                  <a:lnTo>
                    <a:pt x="163" y="186"/>
                  </a:lnTo>
                  <a:lnTo>
                    <a:pt x="145" y="128"/>
                  </a:lnTo>
                  <a:lnTo>
                    <a:pt x="117" y="85"/>
                  </a:lnTo>
                  <a:lnTo>
                    <a:pt x="81" y="55"/>
                  </a:lnTo>
                  <a:lnTo>
                    <a:pt x="34" y="26"/>
                  </a:lnTo>
                  <a:lnTo>
                    <a:pt x="0" y="0"/>
                  </a:lnTo>
                  <a:lnTo>
                    <a:pt x="47" y="8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65"/>
            <p:cNvSpPr>
              <a:spLocks/>
            </p:cNvSpPr>
            <p:nvPr/>
          </p:nvSpPr>
          <p:spPr bwMode="auto">
            <a:xfrm>
              <a:off x="1291" y="2992"/>
              <a:ext cx="63" cy="194"/>
            </a:xfrm>
            <a:custGeom>
              <a:avLst/>
              <a:gdLst/>
              <a:ahLst/>
              <a:cxnLst>
                <a:cxn ang="0">
                  <a:pos x="16" y="3"/>
                </a:cxn>
                <a:cxn ang="0">
                  <a:pos x="50" y="19"/>
                </a:cxn>
                <a:cxn ang="0">
                  <a:pos x="80" y="49"/>
                </a:cxn>
                <a:cxn ang="0">
                  <a:pos x="109" y="103"/>
                </a:cxn>
                <a:cxn ang="0">
                  <a:pos x="121" y="172"/>
                </a:cxn>
                <a:cxn ang="0">
                  <a:pos x="125" y="240"/>
                </a:cxn>
                <a:cxn ang="0">
                  <a:pos x="121" y="244"/>
                </a:cxn>
                <a:cxn ang="0">
                  <a:pos x="107" y="308"/>
                </a:cxn>
                <a:cxn ang="0">
                  <a:pos x="88" y="358"/>
                </a:cxn>
                <a:cxn ang="0">
                  <a:pos x="57" y="386"/>
                </a:cxn>
                <a:cxn ang="0">
                  <a:pos x="48" y="388"/>
                </a:cxn>
                <a:cxn ang="0">
                  <a:pos x="48" y="373"/>
                </a:cxn>
                <a:cxn ang="0">
                  <a:pos x="68" y="340"/>
                </a:cxn>
                <a:cxn ang="0">
                  <a:pos x="89" y="283"/>
                </a:cxn>
                <a:cxn ang="0">
                  <a:pos x="101" y="233"/>
                </a:cxn>
                <a:cxn ang="0">
                  <a:pos x="98" y="175"/>
                </a:cxn>
                <a:cxn ang="0">
                  <a:pos x="85" y="114"/>
                </a:cxn>
                <a:cxn ang="0">
                  <a:pos x="58" y="66"/>
                </a:cxn>
                <a:cxn ang="0">
                  <a:pos x="23" y="32"/>
                </a:cxn>
                <a:cxn ang="0">
                  <a:pos x="0" y="13"/>
                </a:cxn>
                <a:cxn ang="0">
                  <a:pos x="4" y="0"/>
                </a:cxn>
                <a:cxn ang="0">
                  <a:pos x="16" y="3"/>
                </a:cxn>
              </a:cxnLst>
              <a:rect l="0" t="0" r="r" b="b"/>
              <a:pathLst>
                <a:path w="125" h="388">
                  <a:moveTo>
                    <a:pt x="16" y="3"/>
                  </a:moveTo>
                  <a:lnTo>
                    <a:pt x="50" y="19"/>
                  </a:lnTo>
                  <a:lnTo>
                    <a:pt x="80" y="49"/>
                  </a:lnTo>
                  <a:lnTo>
                    <a:pt x="109" y="103"/>
                  </a:lnTo>
                  <a:lnTo>
                    <a:pt x="121" y="172"/>
                  </a:lnTo>
                  <a:lnTo>
                    <a:pt x="125" y="240"/>
                  </a:lnTo>
                  <a:lnTo>
                    <a:pt x="121" y="244"/>
                  </a:lnTo>
                  <a:lnTo>
                    <a:pt x="107" y="308"/>
                  </a:lnTo>
                  <a:lnTo>
                    <a:pt x="88" y="358"/>
                  </a:lnTo>
                  <a:lnTo>
                    <a:pt x="57" y="386"/>
                  </a:lnTo>
                  <a:lnTo>
                    <a:pt x="48" y="388"/>
                  </a:lnTo>
                  <a:lnTo>
                    <a:pt x="48" y="373"/>
                  </a:lnTo>
                  <a:lnTo>
                    <a:pt x="68" y="340"/>
                  </a:lnTo>
                  <a:lnTo>
                    <a:pt x="89" y="283"/>
                  </a:lnTo>
                  <a:lnTo>
                    <a:pt x="101" y="233"/>
                  </a:lnTo>
                  <a:lnTo>
                    <a:pt x="98" y="175"/>
                  </a:lnTo>
                  <a:lnTo>
                    <a:pt x="85" y="114"/>
                  </a:lnTo>
                  <a:lnTo>
                    <a:pt x="58" y="66"/>
                  </a:lnTo>
                  <a:lnTo>
                    <a:pt x="23" y="32"/>
                  </a:lnTo>
                  <a:lnTo>
                    <a:pt x="0" y="13"/>
                  </a:lnTo>
                  <a:lnTo>
                    <a:pt x="4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66"/>
            <p:cNvSpPr>
              <a:spLocks/>
            </p:cNvSpPr>
            <p:nvPr/>
          </p:nvSpPr>
          <p:spPr bwMode="auto">
            <a:xfrm>
              <a:off x="1233" y="3007"/>
              <a:ext cx="37" cy="167"/>
            </a:xfrm>
            <a:custGeom>
              <a:avLst/>
              <a:gdLst/>
              <a:ahLst/>
              <a:cxnLst>
                <a:cxn ang="0">
                  <a:pos x="61" y="311"/>
                </a:cxn>
                <a:cxn ang="0">
                  <a:pos x="40" y="268"/>
                </a:cxn>
                <a:cxn ang="0">
                  <a:pos x="30" y="203"/>
                </a:cxn>
                <a:cxn ang="0">
                  <a:pos x="27" y="141"/>
                </a:cxn>
                <a:cxn ang="0">
                  <a:pos x="38" y="77"/>
                </a:cxn>
                <a:cxn ang="0">
                  <a:pos x="55" y="37"/>
                </a:cxn>
                <a:cxn ang="0">
                  <a:pos x="71" y="13"/>
                </a:cxn>
                <a:cxn ang="0">
                  <a:pos x="75" y="0"/>
                </a:cxn>
                <a:cxn ang="0">
                  <a:pos x="62" y="8"/>
                </a:cxn>
                <a:cxn ang="0">
                  <a:pos x="40" y="44"/>
                </a:cxn>
                <a:cxn ang="0">
                  <a:pos x="17" y="93"/>
                </a:cxn>
                <a:cxn ang="0">
                  <a:pos x="3" y="153"/>
                </a:cxn>
                <a:cxn ang="0">
                  <a:pos x="0" y="207"/>
                </a:cxn>
                <a:cxn ang="0">
                  <a:pos x="0" y="212"/>
                </a:cxn>
                <a:cxn ang="0">
                  <a:pos x="10" y="253"/>
                </a:cxn>
                <a:cxn ang="0">
                  <a:pos x="27" y="291"/>
                </a:cxn>
                <a:cxn ang="0">
                  <a:pos x="48" y="322"/>
                </a:cxn>
                <a:cxn ang="0">
                  <a:pos x="66" y="333"/>
                </a:cxn>
                <a:cxn ang="0">
                  <a:pos x="75" y="322"/>
                </a:cxn>
                <a:cxn ang="0">
                  <a:pos x="61" y="311"/>
                </a:cxn>
              </a:cxnLst>
              <a:rect l="0" t="0" r="r" b="b"/>
              <a:pathLst>
                <a:path w="75" h="333">
                  <a:moveTo>
                    <a:pt x="61" y="311"/>
                  </a:moveTo>
                  <a:lnTo>
                    <a:pt x="40" y="268"/>
                  </a:lnTo>
                  <a:lnTo>
                    <a:pt x="30" y="203"/>
                  </a:lnTo>
                  <a:lnTo>
                    <a:pt x="27" y="141"/>
                  </a:lnTo>
                  <a:lnTo>
                    <a:pt x="38" y="77"/>
                  </a:lnTo>
                  <a:lnTo>
                    <a:pt x="55" y="37"/>
                  </a:lnTo>
                  <a:lnTo>
                    <a:pt x="71" y="13"/>
                  </a:lnTo>
                  <a:lnTo>
                    <a:pt x="75" y="0"/>
                  </a:lnTo>
                  <a:lnTo>
                    <a:pt x="62" y="8"/>
                  </a:lnTo>
                  <a:lnTo>
                    <a:pt x="40" y="44"/>
                  </a:lnTo>
                  <a:lnTo>
                    <a:pt x="17" y="93"/>
                  </a:lnTo>
                  <a:lnTo>
                    <a:pt x="3" y="153"/>
                  </a:lnTo>
                  <a:lnTo>
                    <a:pt x="0" y="207"/>
                  </a:lnTo>
                  <a:lnTo>
                    <a:pt x="0" y="212"/>
                  </a:lnTo>
                  <a:lnTo>
                    <a:pt x="10" y="253"/>
                  </a:lnTo>
                  <a:lnTo>
                    <a:pt x="27" y="291"/>
                  </a:lnTo>
                  <a:lnTo>
                    <a:pt x="48" y="322"/>
                  </a:lnTo>
                  <a:lnTo>
                    <a:pt x="66" y="333"/>
                  </a:lnTo>
                  <a:lnTo>
                    <a:pt x="75" y="322"/>
                  </a:lnTo>
                  <a:lnTo>
                    <a:pt x="61" y="311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67"/>
            <p:cNvSpPr>
              <a:spLocks/>
            </p:cNvSpPr>
            <p:nvPr/>
          </p:nvSpPr>
          <p:spPr bwMode="auto">
            <a:xfrm>
              <a:off x="1180" y="2992"/>
              <a:ext cx="77" cy="211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106" y="8"/>
                </a:cxn>
                <a:cxn ang="0">
                  <a:pos x="68" y="41"/>
                </a:cxn>
                <a:cxn ang="0">
                  <a:pos x="47" y="68"/>
                </a:cxn>
                <a:cxn ang="0">
                  <a:pos x="24" y="115"/>
                </a:cxn>
                <a:cxn ang="0">
                  <a:pos x="6" y="177"/>
                </a:cxn>
                <a:cxn ang="0">
                  <a:pos x="0" y="232"/>
                </a:cxn>
                <a:cxn ang="0">
                  <a:pos x="4" y="295"/>
                </a:cxn>
                <a:cxn ang="0">
                  <a:pos x="17" y="333"/>
                </a:cxn>
                <a:cxn ang="0">
                  <a:pos x="38" y="366"/>
                </a:cxn>
                <a:cxn ang="0">
                  <a:pos x="65" y="394"/>
                </a:cxn>
                <a:cxn ang="0">
                  <a:pos x="95" y="415"/>
                </a:cxn>
                <a:cxn ang="0">
                  <a:pos x="116" y="423"/>
                </a:cxn>
                <a:cxn ang="0">
                  <a:pos x="113" y="411"/>
                </a:cxn>
                <a:cxn ang="0">
                  <a:pos x="97" y="404"/>
                </a:cxn>
                <a:cxn ang="0">
                  <a:pos x="58" y="361"/>
                </a:cxn>
                <a:cxn ang="0">
                  <a:pos x="32" y="314"/>
                </a:cxn>
                <a:cxn ang="0">
                  <a:pos x="21" y="265"/>
                </a:cxn>
                <a:cxn ang="0">
                  <a:pos x="22" y="211"/>
                </a:cxn>
                <a:cxn ang="0">
                  <a:pos x="25" y="170"/>
                </a:cxn>
                <a:cxn ang="0">
                  <a:pos x="41" y="120"/>
                </a:cxn>
                <a:cxn ang="0">
                  <a:pos x="61" y="71"/>
                </a:cxn>
                <a:cxn ang="0">
                  <a:pos x="85" y="44"/>
                </a:cxn>
                <a:cxn ang="0">
                  <a:pos x="109" y="23"/>
                </a:cxn>
                <a:cxn ang="0">
                  <a:pos x="154" y="8"/>
                </a:cxn>
                <a:cxn ang="0">
                  <a:pos x="153" y="0"/>
                </a:cxn>
                <a:cxn ang="0">
                  <a:pos x="143" y="0"/>
                </a:cxn>
              </a:cxnLst>
              <a:rect l="0" t="0" r="r" b="b"/>
              <a:pathLst>
                <a:path w="154" h="423">
                  <a:moveTo>
                    <a:pt x="143" y="0"/>
                  </a:moveTo>
                  <a:lnTo>
                    <a:pt x="106" y="8"/>
                  </a:lnTo>
                  <a:lnTo>
                    <a:pt x="68" y="41"/>
                  </a:lnTo>
                  <a:lnTo>
                    <a:pt x="47" y="68"/>
                  </a:lnTo>
                  <a:lnTo>
                    <a:pt x="24" y="115"/>
                  </a:lnTo>
                  <a:lnTo>
                    <a:pt x="6" y="177"/>
                  </a:lnTo>
                  <a:lnTo>
                    <a:pt x="0" y="232"/>
                  </a:lnTo>
                  <a:lnTo>
                    <a:pt x="4" y="295"/>
                  </a:lnTo>
                  <a:lnTo>
                    <a:pt x="17" y="333"/>
                  </a:lnTo>
                  <a:lnTo>
                    <a:pt x="38" y="366"/>
                  </a:lnTo>
                  <a:lnTo>
                    <a:pt x="65" y="394"/>
                  </a:lnTo>
                  <a:lnTo>
                    <a:pt x="95" y="415"/>
                  </a:lnTo>
                  <a:lnTo>
                    <a:pt x="116" y="423"/>
                  </a:lnTo>
                  <a:lnTo>
                    <a:pt x="113" y="411"/>
                  </a:lnTo>
                  <a:lnTo>
                    <a:pt x="97" y="404"/>
                  </a:lnTo>
                  <a:lnTo>
                    <a:pt x="58" y="361"/>
                  </a:lnTo>
                  <a:lnTo>
                    <a:pt x="32" y="314"/>
                  </a:lnTo>
                  <a:lnTo>
                    <a:pt x="21" y="265"/>
                  </a:lnTo>
                  <a:lnTo>
                    <a:pt x="22" y="211"/>
                  </a:lnTo>
                  <a:lnTo>
                    <a:pt x="25" y="170"/>
                  </a:lnTo>
                  <a:lnTo>
                    <a:pt x="41" y="120"/>
                  </a:lnTo>
                  <a:lnTo>
                    <a:pt x="61" y="71"/>
                  </a:lnTo>
                  <a:lnTo>
                    <a:pt x="85" y="44"/>
                  </a:lnTo>
                  <a:lnTo>
                    <a:pt x="109" y="23"/>
                  </a:lnTo>
                  <a:lnTo>
                    <a:pt x="154" y="8"/>
                  </a:lnTo>
                  <a:lnTo>
                    <a:pt x="153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68"/>
            <p:cNvSpPr>
              <a:spLocks/>
            </p:cNvSpPr>
            <p:nvPr/>
          </p:nvSpPr>
          <p:spPr bwMode="auto">
            <a:xfrm>
              <a:off x="823" y="2943"/>
              <a:ext cx="72" cy="291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6" y="4"/>
                </a:cxn>
                <a:cxn ang="0">
                  <a:pos x="130" y="21"/>
                </a:cxn>
                <a:cxn ang="0">
                  <a:pos x="140" y="48"/>
                </a:cxn>
                <a:cxn ang="0">
                  <a:pos x="146" y="112"/>
                </a:cxn>
                <a:cxn ang="0">
                  <a:pos x="139" y="218"/>
                </a:cxn>
                <a:cxn ang="0">
                  <a:pos x="129" y="321"/>
                </a:cxn>
                <a:cxn ang="0">
                  <a:pos x="109" y="403"/>
                </a:cxn>
                <a:cxn ang="0">
                  <a:pos x="88" y="473"/>
                </a:cxn>
                <a:cxn ang="0">
                  <a:pos x="61" y="533"/>
                </a:cxn>
                <a:cxn ang="0">
                  <a:pos x="40" y="559"/>
                </a:cxn>
                <a:cxn ang="0">
                  <a:pos x="10" y="580"/>
                </a:cxn>
                <a:cxn ang="0">
                  <a:pos x="0" y="577"/>
                </a:cxn>
                <a:cxn ang="0">
                  <a:pos x="24" y="558"/>
                </a:cxn>
                <a:cxn ang="0">
                  <a:pos x="53" y="517"/>
                </a:cxn>
                <a:cxn ang="0">
                  <a:pos x="78" y="463"/>
                </a:cxn>
                <a:cxn ang="0">
                  <a:pos x="105" y="375"/>
                </a:cxn>
                <a:cxn ang="0">
                  <a:pos x="119" y="273"/>
                </a:cxn>
                <a:cxn ang="0">
                  <a:pos x="118" y="171"/>
                </a:cxn>
                <a:cxn ang="0">
                  <a:pos x="123" y="97"/>
                </a:cxn>
                <a:cxn ang="0">
                  <a:pos x="119" y="92"/>
                </a:cxn>
                <a:cxn ang="0">
                  <a:pos x="112" y="38"/>
                </a:cxn>
                <a:cxn ang="0">
                  <a:pos x="87" y="8"/>
                </a:cxn>
                <a:cxn ang="0">
                  <a:pos x="95" y="0"/>
                </a:cxn>
              </a:cxnLst>
              <a:rect l="0" t="0" r="r" b="b"/>
              <a:pathLst>
                <a:path w="146" h="580">
                  <a:moveTo>
                    <a:pt x="95" y="0"/>
                  </a:moveTo>
                  <a:lnTo>
                    <a:pt x="116" y="4"/>
                  </a:lnTo>
                  <a:lnTo>
                    <a:pt x="130" y="21"/>
                  </a:lnTo>
                  <a:lnTo>
                    <a:pt x="140" y="48"/>
                  </a:lnTo>
                  <a:lnTo>
                    <a:pt x="146" y="112"/>
                  </a:lnTo>
                  <a:lnTo>
                    <a:pt x="139" y="218"/>
                  </a:lnTo>
                  <a:lnTo>
                    <a:pt x="129" y="321"/>
                  </a:lnTo>
                  <a:lnTo>
                    <a:pt x="109" y="403"/>
                  </a:lnTo>
                  <a:lnTo>
                    <a:pt x="88" y="473"/>
                  </a:lnTo>
                  <a:lnTo>
                    <a:pt x="61" y="533"/>
                  </a:lnTo>
                  <a:lnTo>
                    <a:pt x="40" y="559"/>
                  </a:lnTo>
                  <a:lnTo>
                    <a:pt x="10" y="580"/>
                  </a:lnTo>
                  <a:lnTo>
                    <a:pt x="0" y="577"/>
                  </a:lnTo>
                  <a:lnTo>
                    <a:pt x="24" y="558"/>
                  </a:lnTo>
                  <a:lnTo>
                    <a:pt x="53" y="517"/>
                  </a:lnTo>
                  <a:lnTo>
                    <a:pt x="78" y="463"/>
                  </a:lnTo>
                  <a:lnTo>
                    <a:pt x="105" y="375"/>
                  </a:lnTo>
                  <a:lnTo>
                    <a:pt x="119" y="273"/>
                  </a:lnTo>
                  <a:lnTo>
                    <a:pt x="118" y="171"/>
                  </a:lnTo>
                  <a:lnTo>
                    <a:pt x="123" y="97"/>
                  </a:lnTo>
                  <a:lnTo>
                    <a:pt x="119" y="92"/>
                  </a:lnTo>
                  <a:lnTo>
                    <a:pt x="112" y="38"/>
                  </a:lnTo>
                  <a:lnTo>
                    <a:pt x="87" y="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69"/>
            <p:cNvSpPr>
              <a:spLocks/>
            </p:cNvSpPr>
            <p:nvPr/>
          </p:nvSpPr>
          <p:spPr bwMode="auto">
            <a:xfrm>
              <a:off x="795" y="2958"/>
              <a:ext cx="58" cy="237"/>
            </a:xfrm>
            <a:custGeom>
              <a:avLst/>
              <a:gdLst/>
              <a:ahLst/>
              <a:cxnLst>
                <a:cxn ang="0">
                  <a:pos x="86" y="17"/>
                </a:cxn>
                <a:cxn ang="0">
                  <a:pos x="96" y="1"/>
                </a:cxn>
                <a:cxn ang="0">
                  <a:pos x="106" y="0"/>
                </a:cxn>
                <a:cxn ang="0">
                  <a:pos x="116" y="6"/>
                </a:cxn>
                <a:cxn ang="0">
                  <a:pos x="116" y="23"/>
                </a:cxn>
                <a:cxn ang="0">
                  <a:pos x="88" y="63"/>
                </a:cxn>
                <a:cxn ang="0">
                  <a:pos x="68" y="115"/>
                </a:cxn>
                <a:cxn ang="0">
                  <a:pos x="64" y="120"/>
                </a:cxn>
                <a:cxn ang="0">
                  <a:pos x="45" y="187"/>
                </a:cxn>
                <a:cxn ang="0">
                  <a:pos x="30" y="256"/>
                </a:cxn>
                <a:cxn ang="0">
                  <a:pos x="18" y="334"/>
                </a:cxn>
                <a:cxn ang="0">
                  <a:pos x="14" y="405"/>
                </a:cxn>
                <a:cxn ang="0">
                  <a:pos x="17" y="466"/>
                </a:cxn>
                <a:cxn ang="0">
                  <a:pos x="8" y="473"/>
                </a:cxn>
                <a:cxn ang="0">
                  <a:pos x="0" y="429"/>
                </a:cxn>
                <a:cxn ang="0">
                  <a:pos x="0" y="340"/>
                </a:cxn>
                <a:cxn ang="0">
                  <a:pos x="8" y="262"/>
                </a:cxn>
                <a:cxn ang="0">
                  <a:pos x="24" y="191"/>
                </a:cxn>
                <a:cxn ang="0">
                  <a:pos x="45" y="122"/>
                </a:cxn>
                <a:cxn ang="0">
                  <a:pos x="74" y="45"/>
                </a:cxn>
                <a:cxn ang="0">
                  <a:pos x="86" y="17"/>
                </a:cxn>
              </a:cxnLst>
              <a:rect l="0" t="0" r="r" b="b"/>
              <a:pathLst>
                <a:path w="116" h="473">
                  <a:moveTo>
                    <a:pt x="86" y="17"/>
                  </a:moveTo>
                  <a:lnTo>
                    <a:pt x="96" y="1"/>
                  </a:lnTo>
                  <a:lnTo>
                    <a:pt x="106" y="0"/>
                  </a:lnTo>
                  <a:lnTo>
                    <a:pt x="116" y="6"/>
                  </a:lnTo>
                  <a:lnTo>
                    <a:pt x="116" y="23"/>
                  </a:lnTo>
                  <a:lnTo>
                    <a:pt x="88" y="63"/>
                  </a:lnTo>
                  <a:lnTo>
                    <a:pt x="68" y="115"/>
                  </a:lnTo>
                  <a:lnTo>
                    <a:pt x="64" y="120"/>
                  </a:lnTo>
                  <a:lnTo>
                    <a:pt x="45" y="187"/>
                  </a:lnTo>
                  <a:lnTo>
                    <a:pt x="30" y="256"/>
                  </a:lnTo>
                  <a:lnTo>
                    <a:pt x="18" y="334"/>
                  </a:lnTo>
                  <a:lnTo>
                    <a:pt x="14" y="405"/>
                  </a:lnTo>
                  <a:lnTo>
                    <a:pt x="17" y="466"/>
                  </a:lnTo>
                  <a:lnTo>
                    <a:pt x="8" y="473"/>
                  </a:lnTo>
                  <a:lnTo>
                    <a:pt x="0" y="429"/>
                  </a:lnTo>
                  <a:lnTo>
                    <a:pt x="0" y="340"/>
                  </a:lnTo>
                  <a:lnTo>
                    <a:pt x="8" y="262"/>
                  </a:lnTo>
                  <a:lnTo>
                    <a:pt x="24" y="191"/>
                  </a:lnTo>
                  <a:lnTo>
                    <a:pt x="45" y="122"/>
                  </a:lnTo>
                  <a:lnTo>
                    <a:pt x="74" y="45"/>
                  </a:lnTo>
                  <a:lnTo>
                    <a:pt x="86" y="17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70"/>
            <p:cNvSpPr>
              <a:spLocks/>
            </p:cNvSpPr>
            <p:nvPr/>
          </p:nvSpPr>
          <p:spPr bwMode="auto">
            <a:xfrm>
              <a:off x="934" y="3066"/>
              <a:ext cx="184" cy="186"/>
            </a:xfrm>
            <a:custGeom>
              <a:avLst/>
              <a:gdLst/>
              <a:ahLst/>
              <a:cxnLst>
                <a:cxn ang="0">
                  <a:pos x="123" y="52"/>
                </a:cxn>
                <a:cxn ang="0">
                  <a:pos x="158" y="29"/>
                </a:cxn>
                <a:cxn ang="0">
                  <a:pos x="183" y="4"/>
                </a:cxn>
                <a:cxn ang="0">
                  <a:pos x="219" y="0"/>
                </a:cxn>
                <a:cxn ang="0">
                  <a:pos x="272" y="17"/>
                </a:cxn>
                <a:cxn ang="0">
                  <a:pos x="315" y="62"/>
                </a:cxn>
                <a:cxn ang="0">
                  <a:pos x="353" y="131"/>
                </a:cxn>
                <a:cxn ang="0">
                  <a:pos x="368" y="184"/>
                </a:cxn>
                <a:cxn ang="0">
                  <a:pos x="364" y="235"/>
                </a:cxn>
                <a:cxn ang="0">
                  <a:pos x="353" y="285"/>
                </a:cxn>
                <a:cxn ang="0">
                  <a:pos x="325" y="319"/>
                </a:cxn>
                <a:cxn ang="0">
                  <a:pos x="284" y="345"/>
                </a:cxn>
                <a:cxn ang="0">
                  <a:pos x="227" y="362"/>
                </a:cxn>
                <a:cxn ang="0">
                  <a:pos x="170" y="372"/>
                </a:cxn>
                <a:cxn ang="0">
                  <a:pos x="104" y="362"/>
                </a:cxn>
                <a:cxn ang="0">
                  <a:pos x="67" y="331"/>
                </a:cxn>
                <a:cxn ang="0">
                  <a:pos x="26" y="274"/>
                </a:cxn>
                <a:cxn ang="0">
                  <a:pos x="5" y="210"/>
                </a:cxn>
                <a:cxn ang="0">
                  <a:pos x="0" y="157"/>
                </a:cxn>
                <a:cxn ang="0">
                  <a:pos x="16" y="104"/>
                </a:cxn>
                <a:cxn ang="0">
                  <a:pos x="47" y="67"/>
                </a:cxn>
                <a:cxn ang="0">
                  <a:pos x="85" y="51"/>
                </a:cxn>
                <a:cxn ang="0">
                  <a:pos x="123" y="52"/>
                </a:cxn>
              </a:cxnLst>
              <a:rect l="0" t="0" r="r" b="b"/>
              <a:pathLst>
                <a:path w="368" h="372">
                  <a:moveTo>
                    <a:pt x="123" y="52"/>
                  </a:moveTo>
                  <a:lnTo>
                    <a:pt x="158" y="29"/>
                  </a:lnTo>
                  <a:lnTo>
                    <a:pt x="183" y="4"/>
                  </a:lnTo>
                  <a:lnTo>
                    <a:pt x="219" y="0"/>
                  </a:lnTo>
                  <a:lnTo>
                    <a:pt x="272" y="17"/>
                  </a:lnTo>
                  <a:lnTo>
                    <a:pt x="315" y="62"/>
                  </a:lnTo>
                  <a:lnTo>
                    <a:pt x="353" y="131"/>
                  </a:lnTo>
                  <a:lnTo>
                    <a:pt x="368" y="184"/>
                  </a:lnTo>
                  <a:lnTo>
                    <a:pt x="364" y="235"/>
                  </a:lnTo>
                  <a:lnTo>
                    <a:pt x="353" y="285"/>
                  </a:lnTo>
                  <a:lnTo>
                    <a:pt x="325" y="319"/>
                  </a:lnTo>
                  <a:lnTo>
                    <a:pt x="284" y="345"/>
                  </a:lnTo>
                  <a:lnTo>
                    <a:pt x="227" y="362"/>
                  </a:lnTo>
                  <a:lnTo>
                    <a:pt x="170" y="372"/>
                  </a:lnTo>
                  <a:lnTo>
                    <a:pt x="104" y="362"/>
                  </a:lnTo>
                  <a:lnTo>
                    <a:pt x="67" y="331"/>
                  </a:lnTo>
                  <a:lnTo>
                    <a:pt x="26" y="274"/>
                  </a:lnTo>
                  <a:lnTo>
                    <a:pt x="5" y="210"/>
                  </a:lnTo>
                  <a:lnTo>
                    <a:pt x="0" y="157"/>
                  </a:lnTo>
                  <a:lnTo>
                    <a:pt x="16" y="104"/>
                  </a:lnTo>
                  <a:lnTo>
                    <a:pt x="47" y="67"/>
                  </a:lnTo>
                  <a:lnTo>
                    <a:pt x="85" y="51"/>
                  </a:lnTo>
                  <a:lnTo>
                    <a:pt x="123" y="52"/>
                  </a:lnTo>
                  <a:close/>
                </a:path>
              </a:pathLst>
            </a:custGeom>
            <a:solidFill>
              <a:srgbClr val="FF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71"/>
            <p:cNvSpPr>
              <a:spLocks/>
            </p:cNvSpPr>
            <p:nvPr/>
          </p:nvSpPr>
          <p:spPr bwMode="auto">
            <a:xfrm>
              <a:off x="1000" y="3084"/>
              <a:ext cx="87" cy="130"/>
            </a:xfrm>
            <a:custGeom>
              <a:avLst/>
              <a:gdLst/>
              <a:ahLst/>
              <a:cxnLst>
                <a:cxn ang="0">
                  <a:pos x="16" y="6"/>
                </a:cxn>
                <a:cxn ang="0">
                  <a:pos x="56" y="0"/>
                </a:cxn>
                <a:cxn ang="0">
                  <a:pos x="85" y="10"/>
                </a:cxn>
                <a:cxn ang="0">
                  <a:pos x="91" y="13"/>
                </a:cxn>
                <a:cxn ang="0">
                  <a:pos x="119" y="44"/>
                </a:cxn>
                <a:cxn ang="0">
                  <a:pos x="144" y="86"/>
                </a:cxn>
                <a:cxn ang="0">
                  <a:pos x="169" y="145"/>
                </a:cxn>
                <a:cxn ang="0">
                  <a:pos x="174" y="195"/>
                </a:cxn>
                <a:cxn ang="0">
                  <a:pos x="166" y="242"/>
                </a:cxn>
                <a:cxn ang="0">
                  <a:pos x="147" y="260"/>
                </a:cxn>
                <a:cxn ang="0">
                  <a:pos x="159" y="232"/>
                </a:cxn>
                <a:cxn ang="0">
                  <a:pos x="157" y="176"/>
                </a:cxn>
                <a:cxn ang="0">
                  <a:pos x="144" y="126"/>
                </a:cxn>
                <a:cxn ang="0">
                  <a:pos x="108" y="61"/>
                </a:cxn>
                <a:cxn ang="0">
                  <a:pos x="71" y="26"/>
                </a:cxn>
                <a:cxn ang="0">
                  <a:pos x="41" y="17"/>
                </a:cxn>
                <a:cxn ang="0">
                  <a:pos x="0" y="23"/>
                </a:cxn>
                <a:cxn ang="0">
                  <a:pos x="16" y="6"/>
                </a:cxn>
              </a:cxnLst>
              <a:rect l="0" t="0" r="r" b="b"/>
              <a:pathLst>
                <a:path w="174" h="260">
                  <a:moveTo>
                    <a:pt x="16" y="6"/>
                  </a:moveTo>
                  <a:lnTo>
                    <a:pt x="56" y="0"/>
                  </a:lnTo>
                  <a:lnTo>
                    <a:pt x="85" y="10"/>
                  </a:lnTo>
                  <a:lnTo>
                    <a:pt x="91" y="13"/>
                  </a:lnTo>
                  <a:lnTo>
                    <a:pt x="119" y="44"/>
                  </a:lnTo>
                  <a:lnTo>
                    <a:pt x="144" y="86"/>
                  </a:lnTo>
                  <a:lnTo>
                    <a:pt x="169" y="145"/>
                  </a:lnTo>
                  <a:lnTo>
                    <a:pt x="174" y="195"/>
                  </a:lnTo>
                  <a:lnTo>
                    <a:pt x="166" y="242"/>
                  </a:lnTo>
                  <a:lnTo>
                    <a:pt x="147" y="260"/>
                  </a:lnTo>
                  <a:lnTo>
                    <a:pt x="159" y="232"/>
                  </a:lnTo>
                  <a:lnTo>
                    <a:pt x="157" y="176"/>
                  </a:lnTo>
                  <a:lnTo>
                    <a:pt x="144" y="126"/>
                  </a:lnTo>
                  <a:lnTo>
                    <a:pt x="108" y="61"/>
                  </a:lnTo>
                  <a:lnTo>
                    <a:pt x="71" y="26"/>
                  </a:lnTo>
                  <a:lnTo>
                    <a:pt x="41" y="17"/>
                  </a:lnTo>
                  <a:lnTo>
                    <a:pt x="0" y="23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72"/>
            <p:cNvSpPr>
              <a:spLocks/>
            </p:cNvSpPr>
            <p:nvPr/>
          </p:nvSpPr>
          <p:spPr bwMode="auto">
            <a:xfrm>
              <a:off x="995" y="3094"/>
              <a:ext cx="46" cy="98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43" y="42"/>
                </a:cxn>
                <a:cxn ang="0">
                  <a:pos x="67" y="111"/>
                </a:cxn>
                <a:cxn ang="0">
                  <a:pos x="67" y="116"/>
                </a:cxn>
                <a:cxn ang="0">
                  <a:pos x="94" y="197"/>
                </a:cxn>
                <a:cxn ang="0">
                  <a:pos x="66" y="145"/>
                </a:cxn>
                <a:cxn ang="0">
                  <a:pos x="24" y="63"/>
                </a:cxn>
                <a:cxn ang="0">
                  <a:pos x="9" y="26"/>
                </a:cxn>
                <a:cxn ang="0">
                  <a:pos x="0" y="0"/>
                </a:cxn>
                <a:cxn ang="0">
                  <a:pos x="9" y="3"/>
                </a:cxn>
              </a:cxnLst>
              <a:rect l="0" t="0" r="r" b="b"/>
              <a:pathLst>
                <a:path w="94" h="197">
                  <a:moveTo>
                    <a:pt x="9" y="3"/>
                  </a:moveTo>
                  <a:lnTo>
                    <a:pt x="43" y="42"/>
                  </a:lnTo>
                  <a:lnTo>
                    <a:pt x="67" y="111"/>
                  </a:lnTo>
                  <a:lnTo>
                    <a:pt x="67" y="116"/>
                  </a:lnTo>
                  <a:lnTo>
                    <a:pt x="94" y="197"/>
                  </a:lnTo>
                  <a:lnTo>
                    <a:pt x="66" y="145"/>
                  </a:lnTo>
                  <a:lnTo>
                    <a:pt x="24" y="63"/>
                  </a:lnTo>
                  <a:lnTo>
                    <a:pt x="9" y="26"/>
                  </a:ln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73"/>
            <p:cNvSpPr>
              <a:spLocks/>
            </p:cNvSpPr>
            <p:nvPr/>
          </p:nvSpPr>
          <p:spPr bwMode="auto">
            <a:xfrm>
              <a:off x="973" y="3094"/>
              <a:ext cx="42" cy="132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15" y="20"/>
                </a:cxn>
                <a:cxn ang="0">
                  <a:pos x="0" y="61"/>
                </a:cxn>
                <a:cxn ang="0">
                  <a:pos x="0" y="116"/>
                </a:cxn>
                <a:cxn ang="0">
                  <a:pos x="11" y="160"/>
                </a:cxn>
                <a:cxn ang="0">
                  <a:pos x="11" y="166"/>
                </a:cxn>
                <a:cxn ang="0">
                  <a:pos x="30" y="210"/>
                </a:cxn>
                <a:cxn ang="0">
                  <a:pos x="53" y="245"/>
                </a:cxn>
                <a:cxn ang="0">
                  <a:pos x="84" y="265"/>
                </a:cxn>
                <a:cxn ang="0">
                  <a:pos x="42" y="210"/>
                </a:cxn>
                <a:cxn ang="0">
                  <a:pos x="16" y="132"/>
                </a:cxn>
                <a:cxn ang="0">
                  <a:pos x="15" y="70"/>
                </a:cxn>
                <a:cxn ang="0">
                  <a:pos x="22" y="29"/>
                </a:cxn>
                <a:cxn ang="0">
                  <a:pos x="47" y="0"/>
                </a:cxn>
                <a:cxn ang="0">
                  <a:pos x="35" y="2"/>
                </a:cxn>
              </a:cxnLst>
              <a:rect l="0" t="0" r="r" b="b"/>
              <a:pathLst>
                <a:path w="84" h="265">
                  <a:moveTo>
                    <a:pt x="35" y="2"/>
                  </a:moveTo>
                  <a:lnTo>
                    <a:pt x="15" y="20"/>
                  </a:lnTo>
                  <a:lnTo>
                    <a:pt x="0" y="61"/>
                  </a:lnTo>
                  <a:lnTo>
                    <a:pt x="0" y="116"/>
                  </a:lnTo>
                  <a:lnTo>
                    <a:pt x="11" y="160"/>
                  </a:lnTo>
                  <a:lnTo>
                    <a:pt x="11" y="166"/>
                  </a:lnTo>
                  <a:lnTo>
                    <a:pt x="30" y="210"/>
                  </a:lnTo>
                  <a:lnTo>
                    <a:pt x="53" y="245"/>
                  </a:lnTo>
                  <a:lnTo>
                    <a:pt x="84" y="265"/>
                  </a:lnTo>
                  <a:lnTo>
                    <a:pt x="42" y="210"/>
                  </a:lnTo>
                  <a:lnTo>
                    <a:pt x="16" y="132"/>
                  </a:lnTo>
                  <a:lnTo>
                    <a:pt x="15" y="70"/>
                  </a:lnTo>
                  <a:lnTo>
                    <a:pt x="22" y="29"/>
                  </a:lnTo>
                  <a:lnTo>
                    <a:pt x="47" y="0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74"/>
            <p:cNvSpPr>
              <a:spLocks/>
            </p:cNvSpPr>
            <p:nvPr/>
          </p:nvSpPr>
          <p:spPr bwMode="auto">
            <a:xfrm>
              <a:off x="978" y="3060"/>
              <a:ext cx="24" cy="32"/>
            </a:xfrm>
            <a:custGeom>
              <a:avLst/>
              <a:gdLst/>
              <a:ahLst/>
              <a:cxnLst>
                <a:cxn ang="0">
                  <a:pos x="7" y="54"/>
                </a:cxn>
                <a:cxn ang="0">
                  <a:pos x="0" y="0"/>
                </a:cxn>
                <a:cxn ang="0">
                  <a:pos x="39" y="3"/>
                </a:cxn>
                <a:cxn ang="0">
                  <a:pos x="49" y="61"/>
                </a:cxn>
                <a:cxn ang="0">
                  <a:pos x="31" y="64"/>
                </a:cxn>
                <a:cxn ang="0">
                  <a:pos x="7" y="54"/>
                </a:cxn>
              </a:cxnLst>
              <a:rect l="0" t="0" r="r" b="b"/>
              <a:pathLst>
                <a:path w="49" h="64">
                  <a:moveTo>
                    <a:pt x="7" y="54"/>
                  </a:moveTo>
                  <a:lnTo>
                    <a:pt x="0" y="0"/>
                  </a:lnTo>
                  <a:lnTo>
                    <a:pt x="39" y="3"/>
                  </a:lnTo>
                  <a:lnTo>
                    <a:pt x="49" y="61"/>
                  </a:lnTo>
                  <a:lnTo>
                    <a:pt x="31" y="64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75"/>
            <p:cNvSpPr>
              <a:spLocks/>
            </p:cNvSpPr>
            <p:nvPr/>
          </p:nvSpPr>
          <p:spPr bwMode="auto">
            <a:xfrm>
              <a:off x="841" y="2874"/>
              <a:ext cx="35" cy="70"/>
            </a:xfrm>
            <a:custGeom>
              <a:avLst/>
              <a:gdLst/>
              <a:ahLst/>
              <a:cxnLst>
                <a:cxn ang="0">
                  <a:pos x="37" y="137"/>
                </a:cxn>
                <a:cxn ang="0">
                  <a:pos x="33" y="129"/>
                </a:cxn>
                <a:cxn ang="0">
                  <a:pos x="29" y="64"/>
                </a:cxn>
                <a:cxn ang="0">
                  <a:pos x="0" y="28"/>
                </a:cxn>
                <a:cxn ang="0">
                  <a:pos x="19" y="8"/>
                </a:cxn>
                <a:cxn ang="0">
                  <a:pos x="54" y="0"/>
                </a:cxn>
                <a:cxn ang="0">
                  <a:pos x="68" y="34"/>
                </a:cxn>
                <a:cxn ang="0">
                  <a:pos x="61" y="99"/>
                </a:cxn>
                <a:cxn ang="0">
                  <a:pos x="50" y="140"/>
                </a:cxn>
                <a:cxn ang="0">
                  <a:pos x="37" y="137"/>
                </a:cxn>
              </a:cxnLst>
              <a:rect l="0" t="0" r="r" b="b"/>
              <a:pathLst>
                <a:path w="68" h="140">
                  <a:moveTo>
                    <a:pt x="37" y="137"/>
                  </a:moveTo>
                  <a:lnTo>
                    <a:pt x="33" y="129"/>
                  </a:lnTo>
                  <a:lnTo>
                    <a:pt x="29" y="64"/>
                  </a:lnTo>
                  <a:lnTo>
                    <a:pt x="0" y="28"/>
                  </a:lnTo>
                  <a:lnTo>
                    <a:pt x="19" y="8"/>
                  </a:lnTo>
                  <a:lnTo>
                    <a:pt x="54" y="0"/>
                  </a:lnTo>
                  <a:lnTo>
                    <a:pt x="68" y="34"/>
                  </a:lnTo>
                  <a:lnTo>
                    <a:pt x="61" y="99"/>
                  </a:lnTo>
                  <a:lnTo>
                    <a:pt x="50" y="140"/>
                  </a:lnTo>
                  <a:lnTo>
                    <a:pt x="37" y="137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0" name="Group 176"/>
            <p:cNvGrpSpPr>
              <a:grpSpLocks/>
            </p:cNvGrpSpPr>
            <p:nvPr/>
          </p:nvGrpSpPr>
          <p:grpSpPr bwMode="auto">
            <a:xfrm>
              <a:off x="742" y="2868"/>
              <a:ext cx="193" cy="374"/>
              <a:chOff x="742" y="2868"/>
              <a:chExt cx="193" cy="374"/>
            </a:xfrm>
          </p:grpSpPr>
          <p:sp>
            <p:nvSpPr>
              <p:cNvPr id="148" name="Freeform 177"/>
              <p:cNvSpPr>
                <a:spLocks/>
              </p:cNvSpPr>
              <p:nvPr/>
            </p:nvSpPr>
            <p:spPr bwMode="auto">
              <a:xfrm>
                <a:off x="742" y="2923"/>
                <a:ext cx="193" cy="319"/>
              </a:xfrm>
              <a:custGeom>
                <a:avLst/>
                <a:gdLst/>
                <a:ahLst/>
                <a:cxnLst>
                  <a:cxn ang="0">
                    <a:pos x="280" y="4"/>
                  </a:cxn>
                  <a:cxn ang="0">
                    <a:pos x="338" y="8"/>
                  </a:cxn>
                  <a:cxn ang="0">
                    <a:pos x="373" y="49"/>
                  </a:cxn>
                  <a:cxn ang="0">
                    <a:pos x="386" y="129"/>
                  </a:cxn>
                  <a:cxn ang="0">
                    <a:pos x="379" y="286"/>
                  </a:cxn>
                  <a:cxn ang="0">
                    <a:pos x="355" y="456"/>
                  </a:cxn>
                  <a:cxn ang="0">
                    <a:pos x="318" y="579"/>
                  </a:cxn>
                  <a:cxn ang="0">
                    <a:pos x="267" y="632"/>
                  </a:cxn>
                  <a:cxn ang="0">
                    <a:pos x="211" y="632"/>
                  </a:cxn>
                  <a:cxn ang="0">
                    <a:pos x="188" y="632"/>
                  </a:cxn>
                  <a:cxn ang="0">
                    <a:pos x="110" y="632"/>
                  </a:cxn>
                  <a:cxn ang="0">
                    <a:pos x="28" y="575"/>
                  </a:cxn>
                  <a:cxn ang="0">
                    <a:pos x="0" y="486"/>
                  </a:cxn>
                  <a:cxn ang="0">
                    <a:pos x="11" y="351"/>
                  </a:cxn>
                  <a:cxn ang="0">
                    <a:pos x="42" y="195"/>
                  </a:cxn>
                  <a:cxn ang="0">
                    <a:pos x="92" y="96"/>
                  </a:cxn>
                  <a:cxn ang="0">
                    <a:pos x="148" y="15"/>
                  </a:cxn>
                  <a:cxn ang="0">
                    <a:pos x="202" y="8"/>
                  </a:cxn>
                  <a:cxn ang="0">
                    <a:pos x="238" y="37"/>
                  </a:cxn>
                  <a:cxn ang="0">
                    <a:pos x="220" y="52"/>
                  </a:cxn>
                  <a:cxn ang="0">
                    <a:pos x="182" y="28"/>
                  </a:cxn>
                  <a:cxn ang="0">
                    <a:pos x="155" y="34"/>
                  </a:cxn>
                  <a:cxn ang="0">
                    <a:pos x="120" y="92"/>
                  </a:cxn>
                  <a:cxn ang="0">
                    <a:pos x="70" y="186"/>
                  </a:cxn>
                  <a:cxn ang="0">
                    <a:pos x="41" y="307"/>
                  </a:cxn>
                  <a:cxn ang="0">
                    <a:pos x="18" y="457"/>
                  </a:cxn>
                  <a:cxn ang="0">
                    <a:pos x="29" y="535"/>
                  </a:cxn>
                  <a:cxn ang="0">
                    <a:pos x="73" y="589"/>
                  </a:cxn>
                  <a:cxn ang="0">
                    <a:pos x="95" y="609"/>
                  </a:cxn>
                  <a:cxn ang="0">
                    <a:pos x="170" y="617"/>
                  </a:cxn>
                  <a:cxn ang="0">
                    <a:pos x="233" y="617"/>
                  </a:cxn>
                  <a:cxn ang="0">
                    <a:pos x="270" y="607"/>
                  </a:cxn>
                  <a:cxn ang="0">
                    <a:pos x="314" y="545"/>
                  </a:cxn>
                  <a:cxn ang="0">
                    <a:pos x="348" y="401"/>
                  </a:cxn>
                  <a:cxn ang="0">
                    <a:pos x="368" y="233"/>
                  </a:cxn>
                  <a:cxn ang="0">
                    <a:pos x="365" y="85"/>
                  </a:cxn>
                  <a:cxn ang="0">
                    <a:pos x="339" y="34"/>
                  </a:cxn>
                  <a:cxn ang="0">
                    <a:pos x="298" y="20"/>
                  </a:cxn>
                  <a:cxn ang="0">
                    <a:pos x="264" y="44"/>
                  </a:cxn>
                  <a:cxn ang="0">
                    <a:pos x="245" y="31"/>
                  </a:cxn>
                  <a:cxn ang="0">
                    <a:pos x="256" y="18"/>
                  </a:cxn>
                </a:cxnLst>
                <a:rect l="0" t="0" r="r" b="b"/>
                <a:pathLst>
                  <a:path w="386" h="638">
                    <a:moveTo>
                      <a:pt x="256" y="18"/>
                    </a:moveTo>
                    <a:lnTo>
                      <a:pt x="280" y="4"/>
                    </a:lnTo>
                    <a:lnTo>
                      <a:pt x="311" y="0"/>
                    </a:lnTo>
                    <a:lnTo>
                      <a:pt x="338" y="8"/>
                    </a:lnTo>
                    <a:lnTo>
                      <a:pt x="361" y="27"/>
                    </a:lnTo>
                    <a:lnTo>
                      <a:pt x="373" y="49"/>
                    </a:lnTo>
                    <a:lnTo>
                      <a:pt x="383" y="79"/>
                    </a:lnTo>
                    <a:lnTo>
                      <a:pt x="386" y="129"/>
                    </a:lnTo>
                    <a:lnTo>
                      <a:pt x="386" y="204"/>
                    </a:lnTo>
                    <a:lnTo>
                      <a:pt x="379" y="286"/>
                    </a:lnTo>
                    <a:lnTo>
                      <a:pt x="370" y="378"/>
                    </a:lnTo>
                    <a:lnTo>
                      <a:pt x="355" y="456"/>
                    </a:lnTo>
                    <a:lnTo>
                      <a:pt x="341" y="523"/>
                    </a:lnTo>
                    <a:lnTo>
                      <a:pt x="318" y="579"/>
                    </a:lnTo>
                    <a:lnTo>
                      <a:pt x="291" y="617"/>
                    </a:lnTo>
                    <a:lnTo>
                      <a:pt x="267" y="632"/>
                    </a:lnTo>
                    <a:lnTo>
                      <a:pt x="239" y="638"/>
                    </a:lnTo>
                    <a:lnTo>
                      <a:pt x="211" y="632"/>
                    </a:lnTo>
                    <a:lnTo>
                      <a:pt x="192" y="630"/>
                    </a:lnTo>
                    <a:lnTo>
                      <a:pt x="188" y="632"/>
                    </a:lnTo>
                    <a:lnTo>
                      <a:pt x="155" y="635"/>
                    </a:lnTo>
                    <a:lnTo>
                      <a:pt x="110" y="632"/>
                    </a:lnTo>
                    <a:lnTo>
                      <a:pt x="69" y="616"/>
                    </a:lnTo>
                    <a:lnTo>
                      <a:pt x="28" y="575"/>
                    </a:lnTo>
                    <a:lnTo>
                      <a:pt x="5" y="529"/>
                    </a:lnTo>
                    <a:lnTo>
                      <a:pt x="0" y="486"/>
                    </a:lnTo>
                    <a:lnTo>
                      <a:pt x="1" y="426"/>
                    </a:lnTo>
                    <a:lnTo>
                      <a:pt x="11" y="351"/>
                    </a:lnTo>
                    <a:lnTo>
                      <a:pt x="26" y="269"/>
                    </a:lnTo>
                    <a:lnTo>
                      <a:pt x="42" y="195"/>
                    </a:lnTo>
                    <a:lnTo>
                      <a:pt x="65" y="149"/>
                    </a:lnTo>
                    <a:lnTo>
                      <a:pt x="92" y="96"/>
                    </a:lnTo>
                    <a:lnTo>
                      <a:pt x="120" y="42"/>
                    </a:lnTo>
                    <a:lnTo>
                      <a:pt x="148" y="15"/>
                    </a:lnTo>
                    <a:lnTo>
                      <a:pt x="179" y="5"/>
                    </a:lnTo>
                    <a:lnTo>
                      <a:pt x="202" y="8"/>
                    </a:lnTo>
                    <a:lnTo>
                      <a:pt x="226" y="18"/>
                    </a:lnTo>
                    <a:lnTo>
                      <a:pt x="238" y="37"/>
                    </a:lnTo>
                    <a:lnTo>
                      <a:pt x="233" y="57"/>
                    </a:lnTo>
                    <a:lnTo>
                      <a:pt x="220" y="52"/>
                    </a:lnTo>
                    <a:lnTo>
                      <a:pt x="199" y="31"/>
                    </a:lnTo>
                    <a:lnTo>
                      <a:pt x="182" y="28"/>
                    </a:lnTo>
                    <a:lnTo>
                      <a:pt x="168" y="28"/>
                    </a:lnTo>
                    <a:lnTo>
                      <a:pt x="155" y="34"/>
                    </a:lnTo>
                    <a:lnTo>
                      <a:pt x="140" y="52"/>
                    </a:lnTo>
                    <a:lnTo>
                      <a:pt x="120" y="92"/>
                    </a:lnTo>
                    <a:lnTo>
                      <a:pt x="95" y="140"/>
                    </a:lnTo>
                    <a:lnTo>
                      <a:pt x="70" y="186"/>
                    </a:lnTo>
                    <a:lnTo>
                      <a:pt x="52" y="239"/>
                    </a:lnTo>
                    <a:lnTo>
                      <a:pt x="41" y="307"/>
                    </a:lnTo>
                    <a:lnTo>
                      <a:pt x="29" y="391"/>
                    </a:lnTo>
                    <a:lnTo>
                      <a:pt x="18" y="457"/>
                    </a:lnTo>
                    <a:lnTo>
                      <a:pt x="18" y="501"/>
                    </a:lnTo>
                    <a:lnTo>
                      <a:pt x="29" y="535"/>
                    </a:lnTo>
                    <a:lnTo>
                      <a:pt x="48" y="565"/>
                    </a:lnTo>
                    <a:lnTo>
                      <a:pt x="73" y="589"/>
                    </a:lnTo>
                    <a:lnTo>
                      <a:pt x="100" y="609"/>
                    </a:lnTo>
                    <a:lnTo>
                      <a:pt x="95" y="609"/>
                    </a:lnTo>
                    <a:lnTo>
                      <a:pt x="130" y="617"/>
                    </a:lnTo>
                    <a:lnTo>
                      <a:pt x="170" y="617"/>
                    </a:lnTo>
                    <a:lnTo>
                      <a:pt x="209" y="612"/>
                    </a:lnTo>
                    <a:lnTo>
                      <a:pt x="233" y="617"/>
                    </a:lnTo>
                    <a:lnTo>
                      <a:pt x="254" y="617"/>
                    </a:lnTo>
                    <a:lnTo>
                      <a:pt x="270" y="607"/>
                    </a:lnTo>
                    <a:lnTo>
                      <a:pt x="290" y="585"/>
                    </a:lnTo>
                    <a:lnTo>
                      <a:pt x="314" y="545"/>
                    </a:lnTo>
                    <a:lnTo>
                      <a:pt x="331" y="490"/>
                    </a:lnTo>
                    <a:lnTo>
                      <a:pt x="348" y="401"/>
                    </a:lnTo>
                    <a:lnTo>
                      <a:pt x="357" y="316"/>
                    </a:lnTo>
                    <a:lnTo>
                      <a:pt x="368" y="233"/>
                    </a:lnTo>
                    <a:lnTo>
                      <a:pt x="372" y="137"/>
                    </a:lnTo>
                    <a:lnTo>
                      <a:pt x="365" y="85"/>
                    </a:lnTo>
                    <a:lnTo>
                      <a:pt x="354" y="52"/>
                    </a:lnTo>
                    <a:lnTo>
                      <a:pt x="339" y="34"/>
                    </a:lnTo>
                    <a:lnTo>
                      <a:pt x="320" y="24"/>
                    </a:lnTo>
                    <a:lnTo>
                      <a:pt x="298" y="20"/>
                    </a:lnTo>
                    <a:lnTo>
                      <a:pt x="277" y="27"/>
                    </a:lnTo>
                    <a:lnTo>
                      <a:pt x="264" y="44"/>
                    </a:lnTo>
                    <a:lnTo>
                      <a:pt x="249" y="45"/>
                    </a:lnTo>
                    <a:lnTo>
                      <a:pt x="245" y="31"/>
                    </a:lnTo>
                    <a:lnTo>
                      <a:pt x="246" y="20"/>
                    </a:lnTo>
                    <a:lnTo>
                      <a:pt x="25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78"/>
              <p:cNvSpPr>
                <a:spLocks/>
              </p:cNvSpPr>
              <p:nvPr/>
            </p:nvSpPr>
            <p:spPr bwMode="auto">
              <a:xfrm>
                <a:off x="835" y="2868"/>
                <a:ext cx="45" cy="88"/>
              </a:xfrm>
              <a:custGeom>
                <a:avLst/>
                <a:gdLst/>
                <a:ahLst/>
                <a:cxnLst>
                  <a:cxn ang="0">
                    <a:pos x="75" y="145"/>
                  </a:cxn>
                  <a:cxn ang="0">
                    <a:pos x="88" y="95"/>
                  </a:cxn>
                  <a:cxn ang="0">
                    <a:pos x="91" y="44"/>
                  </a:cxn>
                  <a:cxn ang="0">
                    <a:pos x="82" y="13"/>
                  </a:cxn>
                  <a:cxn ang="0">
                    <a:pos x="67" y="0"/>
                  </a:cxn>
                  <a:cxn ang="0">
                    <a:pos x="61" y="3"/>
                  </a:cxn>
                  <a:cxn ang="0">
                    <a:pos x="38" y="7"/>
                  </a:cxn>
                  <a:cxn ang="0">
                    <a:pos x="10" y="24"/>
                  </a:cxn>
                  <a:cxn ang="0">
                    <a:pos x="0" y="46"/>
                  </a:cxn>
                  <a:cxn ang="0">
                    <a:pos x="9" y="53"/>
                  </a:cxn>
                  <a:cxn ang="0">
                    <a:pos x="38" y="28"/>
                  </a:cxn>
                  <a:cxn ang="0">
                    <a:pos x="58" y="21"/>
                  </a:cxn>
                  <a:cxn ang="0">
                    <a:pos x="72" y="50"/>
                  </a:cxn>
                  <a:cxn ang="0">
                    <a:pos x="71" y="54"/>
                  </a:cxn>
                  <a:cxn ang="0">
                    <a:pos x="68" y="94"/>
                  </a:cxn>
                  <a:cxn ang="0">
                    <a:pos x="63" y="132"/>
                  </a:cxn>
                  <a:cxn ang="0">
                    <a:pos x="41" y="153"/>
                  </a:cxn>
                  <a:cxn ang="0">
                    <a:pos x="38" y="166"/>
                  </a:cxn>
                  <a:cxn ang="0">
                    <a:pos x="57" y="176"/>
                  </a:cxn>
                  <a:cxn ang="0">
                    <a:pos x="79" y="162"/>
                  </a:cxn>
                  <a:cxn ang="0">
                    <a:pos x="75" y="145"/>
                  </a:cxn>
                </a:cxnLst>
                <a:rect l="0" t="0" r="r" b="b"/>
                <a:pathLst>
                  <a:path w="91" h="176">
                    <a:moveTo>
                      <a:pt x="75" y="145"/>
                    </a:moveTo>
                    <a:lnTo>
                      <a:pt x="88" y="95"/>
                    </a:lnTo>
                    <a:lnTo>
                      <a:pt x="91" y="44"/>
                    </a:lnTo>
                    <a:lnTo>
                      <a:pt x="82" y="13"/>
                    </a:lnTo>
                    <a:lnTo>
                      <a:pt x="67" y="0"/>
                    </a:lnTo>
                    <a:lnTo>
                      <a:pt x="61" y="3"/>
                    </a:lnTo>
                    <a:lnTo>
                      <a:pt x="38" y="7"/>
                    </a:lnTo>
                    <a:lnTo>
                      <a:pt x="10" y="24"/>
                    </a:lnTo>
                    <a:lnTo>
                      <a:pt x="0" y="46"/>
                    </a:lnTo>
                    <a:lnTo>
                      <a:pt x="9" y="53"/>
                    </a:lnTo>
                    <a:lnTo>
                      <a:pt x="38" y="28"/>
                    </a:lnTo>
                    <a:lnTo>
                      <a:pt x="58" y="21"/>
                    </a:lnTo>
                    <a:lnTo>
                      <a:pt x="72" y="50"/>
                    </a:lnTo>
                    <a:lnTo>
                      <a:pt x="71" y="54"/>
                    </a:lnTo>
                    <a:lnTo>
                      <a:pt x="68" y="94"/>
                    </a:lnTo>
                    <a:lnTo>
                      <a:pt x="63" y="132"/>
                    </a:lnTo>
                    <a:lnTo>
                      <a:pt x="41" y="153"/>
                    </a:lnTo>
                    <a:lnTo>
                      <a:pt x="38" y="166"/>
                    </a:lnTo>
                    <a:lnTo>
                      <a:pt x="57" y="176"/>
                    </a:lnTo>
                    <a:lnTo>
                      <a:pt x="79" y="162"/>
                    </a:lnTo>
                    <a:lnTo>
                      <a:pt x="75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79"/>
              <p:cNvSpPr>
                <a:spLocks/>
              </p:cNvSpPr>
              <p:nvPr/>
            </p:nvSpPr>
            <p:spPr bwMode="auto">
              <a:xfrm>
                <a:off x="836" y="2885"/>
                <a:ext cx="28" cy="58"/>
              </a:xfrm>
              <a:custGeom>
                <a:avLst/>
                <a:gdLst/>
                <a:ahLst/>
                <a:cxnLst>
                  <a:cxn ang="0">
                    <a:pos x="55" y="106"/>
                  </a:cxn>
                  <a:cxn ang="0">
                    <a:pos x="48" y="43"/>
                  </a:cxn>
                  <a:cxn ang="0">
                    <a:pos x="32" y="16"/>
                  </a:cxn>
                  <a:cxn ang="0">
                    <a:pos x="18" y="0"/>
                  </a:cxn>
                  <a:cxn ang="0">
                    <a:pos x="0" y="12"/>
                  </a:cxn>
                  <a:cxn ang="0">
                    <a:pos x="13" y="34"/>
                  </a:cxn>
                  <a:cxn ang="0">
                    <a:pos x="31" y="60"/>
                  </a:cxn>
                  <a:cxn ang="0">
                    <a:pos x="35" y="93"/>
                  </a:cxn>
                  <a:cxn ang="0">
                    <a:pos x="43" y="117"/>
                  </a:cxn>
                  <a:cxn ang="0">
                    <a:pos x="55" y="106"/>
                  </a:cxn>
                </a:cxnLst>
                <a:rect l="0" t="0" r="r" b="b"/>
                <a:pathLst>
                  <a:path w="55" h="117">
                    <a:moveTo>
                      <a:pt x="55" y="106"/>
                    </a:moveTo>
                    <a:lnTo>
                      <a:pt x="48" y="43"/>
                    </a:lnTo>
                    <a:lnTo>
                      <a:pt x="32" y="16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13" y="34"/>
                    </a:lnTo>
                    <a:lnTo>
                      <a:pt x="31" y="60"/>
                    </a:lnTo>
                    <a:lnTo>
                      <a:pt x="35" y="93"/>
                    </a:lnTo>
                    <a:lnTo>
                      <a:pt x="43" y="117"/>
                    </a:lnTo>
                    <a:lnTo>
                      <a:pt x="55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1" name="Freeform 180"/>
            <p:cNvSpPr>
              <a:spLocks/>
            </p:cNvSpPr>
            <p:nvPr/>
          </p:nvSpPr>
          <p:spPr bwMode="auto">
            <a:xfrm>
              <a:off x="931" y="3061"/>
              <a:ext cx="192" cy="195"/>
            </a:xfrm>
            <a:custGeom>
              <a:avLst/>
              <a:gdLst/>
              <a:ahLst/>
              <a:cxnLst>
                <a:cxn ang="0">
                  <a:pos x="113" y="44"/>
                </a:cxn>
                <a:cxn ang="0">
                  <a:pos x="133" y="45"/>
                </a:cxn>
                <a:cxn ang="0">
                  <a:pos x="154" y="33"/>
                </a:cxn>
                <a:cxn ang="0">
                  <a:pos x="181" y="6"/>
                </a:cxn>
                <a:cxn ang="0">
                  <a:pos x="212" y="0"/>
                </a:cxn>
                <a:cxn ang="0">
                  <a:pos x="247" y="0"/>
                </a:cxn>
                <a:cxn ang="0">
                  <a:pos x="280" y="14"/>
                </a:cxn>
                <a:cxn ang="0">
                  <a:pos x="315" y="38"/>
                </a:cxn>
                <a:cxn ang="0">
                  <a:pos x="338" y="74"/>
                </a:cxn>
                <a:cxn ang="0">
                  <a:pos x="362" y="123"/>
                </a:cxn>
                <a:cxn ang="0">
                  <a:pos x="376" y="160"/>
                </a:cxn>
                <a:cxn ang="0">
                  <a:pos x="384" y="203"/>
                </a:cxn>
                <a:cxn ang="0">
                  <a:pos x="382" y="248"/>
                </a:cxn>
                <a:cxn ang="0">
                  <a:pos x="369" y="294"/>
                </a:cxn>
                <a:cxn ang="0">
                  <a:pos x="344" y="331"/>
                </a:cxn>
                <a:cxn ang="0">
                  <a:pos x="339" y="334"/>
                </a:cxn>
                <a:cxn ang="0">
                  <a:pos x="311" y="350"/>
                </a:cxn>
                <a:cxn ang="0">
                  <a:pos x="284" y="371"/>
                </a:cxn>
                <a:cxn ang="0">
                  <a:pos x="243" y="381"/>
                </a:cxn>
                <a:cxn ang="0">
                  <a:pos x="238" y="381"/>
                </a:cxn>
                <a:cxn ang="0">
                  <a:pos x="198" y="389"/>
                </a:cxn>
                <a:cxn ang="0">
                  <a:pos x="147" y="389"/>
                </a:cxn>
                <a:cxn ang="0">
                  <a:pos x="103" y="381"/>
                </a:cxn>
                <a:cxn ang="0">
                  <a:pos x="70" y="358"/>
                </a:cxn>
                <a:cxn ang="0">
                  <a:pos x="43" y="317"/>
                </a:cxn>
                <a:cxn ang="0">
                  <a:pos x="18" y="263"/>
                </a:cxn>
                <a:cxn ang="0">
                  <a:pos x="0" y="204"/>
                </a:cxn>
                <a:cxn ang="0">
                  <a:pos x="0" y="157"/>
                </a:cxn>
                <a:cxn ang="0">
                  <a:pos x="16" y="112"/>
                </a:cxn>
                <a:cxn ang="0">
                  <a:pos x="37" y="78"/>
                </a:cxn>
                <a:cxn ang="0">
                  <a:pos x="63" y="54"/>
                </a:cxn>
                <a:cxn ang="0">
                  <a:pos x="87" y="45"/>
                </a:cxn>
                <a:cxn ang="0">
                  <a:pos x="109" y="51"/>
                </a:cxn>
                <a:cxn ang="0">
                  <a:pos x="144" y="74"/>
                </a:cxn>
                <a:cxn ang="0">
                  <a:pos x="93" y="71"/>
                </a:cxn>
                <a:cxn ang="0">
                  <a:pos x="57" y="92"/>
                </a:cxn>
                <a:cxn ang="0">
                  <a:pos x="29" y="132"/>
                </a:cxn>
                <a:cxn ang="0">
                  <a:pos x="19" y="187"/>
                </a:cxn>
                <a:cxn ang="0">
                  <a:pos x="28" y="232"/>
                </a:cxn>
                <a:cxn ang="0">
                  <a:pos x="49" y="284"/>
                </a:cxn>
                <a:cxn ang="0">
                  <a:pos x="73" y="323"/>
                </a:cxn>
                <a:cxn ang="0">
                  <a:pos x="100" y="350"/>
                </a:cxn>
                <a:cxn ang="0">
                  <a:pos x="136" y="365"/>
                </a:cxn>
                <a:cxn ang="0">
                  <a:pos x="178" y="371"/>
                </a:cxn>
                <a:cxn ang="0">
                  <a:pos x="226" y="365"/>
                </a:cxn>
                <a:cxn ang="0">
                  <a:pos x="276" y="354"/>
                </a:cxn>
                <a:cxn ang="0">
                  <a:pos x="318" y="328"/>
                </a:cxn>
                <a:cxn ang="0">
                  <a:pos x="341" y="300"/>
                </a:cxn>
                <a:cxn ang="0">
                  <a:pos x="360" y="263"/>
                </a:cxn>
                <a:cxn ang="0">
                  <a:pos x="365" y="221"/>
                </a:cxn>
                <a:cxn ang="0">
                  <a:pos x="360" y="180"/>
                </a:cxn>
                <a:cxn ang="0">
                  <a:pos x="348" y="135"/>
                </a:cxn>
                <a:cxn ang="0">
                  <a:pos x="321" y="89"/>
                </a:cxn>
                <a:cxn ang="0">
                  <a:pos x="295" y="51"/>
                </a:cxn>
                <a:cxn ang="0">
                  <a:pos x="266" y="30"/>
                </a:cxn>
                <a:cxn ang="0">
                  <a:pos x="230" y="19"/>
                </a:cxn>
                <a:cxn ang="0">
                  <a:pos x="192" y="19"/>
                </a:cxn>
                <a:cxn ang="0">
                  <a:pos x="165" y="45"/>
                </a:cxn>
                <a:cxn ang="0">
                  <a:pos x="151" y="68"/>
                </a:cxn>
                <a:cxn ang="0">
                  <a:pos x="119" y="50"/>
                </a:cxn>
                <a:cxn ang="0">
                  <a:pos x="113" y="44"/>
                </a:cxn>
              </a:cxnLst>
              <a:rect l="0" t="0" r="r" b="b"/>
              <a:pathLst>
                <a:path w="384" h="389">
                  <a:moveTo>
                    <a:pt x="113" y="44"/>
                  </a:moveTo>
                  <a:lnTo>
                    <a:pt x="133" y="45"/>
                  </a:lnTo>
                  <a:lnTo>
                    <a:pt x="154" y="33"/>
                  </a:lnTo>
                  <a:lnTo>
                    <a:pt x="181" y="6"/>
                  </a:lnTo>
                  <a:lnTo>
                    <a:pt x="212" y="0"/>
                  </a:lnTo>
                  <a:lnTo>
                    <a:pt x="247" y="0"/>
                  </a:lnTo>
                  <a:lnTo>
                    <a:pt x="280" y="14"/>
                  </a:lnTo>
                  <a:lnTo>
                    <a:pt x="315" y="38"/>
                  </a:lnTo>
                  <a:lnTo>
                    <a:pt x="338" y="74"/>
                  </a:lnTo>
                  <a:lnTo>
                    <a:pt x="362" y="123"/>
                  </a:lnTo>
                  <a:lnTo>
                    <a:pt x="376" y="160"/>
                  </a:lnTo>
                  <a:lnTo>
                    <a:pt x="384" y="203"/>
                  </a:lnTo>
                  <a:lnTo>
                    <a:pt x="382" y="248"/>
                  </a:lnTo>
                  <a:lnTo>
                    <a:pt x="369" y="294"/>
                  </a:lnTo>
                  <a:lnTo>
                    <a:pt x="344" y="331"/>
                  </a:lnTo>
                  <a:lnTo>
                    <a:pt x="339" y="334"/>
                  </a:lnTo>
                  <a:lnTo>
                    <a:pt x="311" y="350"/>
                  </a:lnTo>
                  <a:lnTo>
                    <a:pt x="284" y="371"/>
                  </a:lnTo>
                  <a:lnTo>
                    <a:pt x="243" y="381"/>
                  </a:lnTo>
                  <a:lnTo>
                    <a:pt x="238" y="381"/>
                  </a:lnTo>
                  <a:lnTo>
                    <a:pt x="198" y="389"/>
                  </a:lnTo>
                  <a:lnTo>
                    <a:pt x="147" y="389"/>
                  </a:lnTo>
                  <a:lnTo>
                    <a:pt x="103" y="381"/>
                  </a:lnTo>
                  <a:lnTo>
                    <a:pt x="70" y="358"/>
                  </a:lnTo>
                  <a:lnTo>
                    <a:pt x="43" y="317"/>
                  </a:lnTo>
                  <a:lnTo>
                    <a:pt x="18" y="263"/>
                  </a:lnTo>
                  <a:lnTo>
                    <a:pt x="0" y="204"/>
                  </a:lnTo>
                  <a:lnTo>
                    <a:pt x="0" y="157"/>
                  </a:lnTo>
                  <a:lnTo>
                    <a:pt x="16" y="112"/>
                  </a:lnTo>
                  <a:lnTo>
                    <a:pt x="37" y="78"/>
                  </a:lnTo>
                  <a:lnTo>
                    <a:pt x="63" y="54"/>
                  </a:lnTo>
                  <a:lnTo>
                    <a:pt x="87" y="45"/>
                  </a:lnTo>
                  <a:lnTo>
                    <a:pt x="109" y="51"/>
                  </a:lnTo>
                  <a:lnTo>
                    <a:pt x="144" y="74"/>
                  </a:lnTo>
                  <a:lnTo>
                    <a:pt x="93" y="71"/>
                  </a:lnTo>
                  <a:lnTo>
                    <a:pt x="57" y="92"/>
                  </a:lnTo>
                  <a:lnTo>
                    <a:pt x="29" y="132"/>
                  </a:lnTo>
                  <a:lnTo>
                    <a:pt x="19" y="187"/>
                  </a:lnTo>
                  <a:lnTo>
                    <a:pt x="28" y="232"/>
                  </a:lnTo>
                  <a:lnTo>
                    <a:pt x="49" y="284"/>
                  </a:lnTo>
                  <a:lnTo>
                    <a:pt x="73" y="323"/>
                  </a:lnTo>
                  <a:lnTo>
                    <a:pt x="100" y="350"/>
                  </a:lnTo>
                  <a:lnTo>
                    <a:pt x="136" y="365"/>
                  </a:lnTo>
                  <a:lnTo>
                    <a:pt x="178" y="371"/>
                  </a:lnTo>
                  <a:lnTo>
                    <a:pt x="226" y="365"/>
                  </a:lnTo>
                  <a:lnTo>
                    <a:pt x="276" y="354"/>
                  </a:lnTo>
                  <a:lnTo>
                    <a:pt x="318" y="328"/>
                  </a:lnTo>
                  <a:lnTo>
                    <a:pt x="341" y="300"/>
                  </a:lnTo>
                  <a:lnTo>
                    <a:pt x="360" y="263"/>
                  </a:lnTo>
                  <a:lnTo>
                    <a:pt x="365" y="221"/>
                  </a:lnTo>
                  <a:lnTo>
                    <a:pt x="360" y="180"/>
                  </a:lnTo>
                  <a:lnTo>
                    <a:pt x="348" y="135"/>
                  </a:lnTo>
                  <a:lnTo>
                    <a:pt x="321" y="89"/>
                  </a:lnTo>
                  <a:lnTo>
                    <a:pt x="295" y="51"/>
                  </a:lnTo>
                  <a:lnTo>
                    <a:pt x="266" y="30"/>
                  </a:lnTo>
                  <a:lnTo>
                    <a:pt x="230" y="19"/>
                  </a:lnTo>
                  <a:lnTo>
                    <a:pt x="192" y="19"/>
                  </a:lnTo>
                  <a:lnTo>
                    <a:pt x="165" y="45"/>
                  </a:lnTo>
                  <a:lnTo>
                    <a:pt x="151" y="68"/>
                  </a:lnTo>
                  <a:lnTo>
                    <a:pt x="119" y="50"/>
                  </a:lnTo>
                  <a:lnTo>
                    <a:pt x="113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81"/>
            <p:cNvSpPr>
              <a:spLocks/>
            </p:cNvSpPr>
            <p:nvPr/>
          </p:nvSpPr>
          <p:spPr bwMode="auto">
            <a:xfrm>
              <a:off x="973" y="3055"/>
              <a:ext cx="33" cy="44"/>
            </a:xfrm>
            <a:custGeom>
              <a:avLst/>
              <a:gdLst/>
              <a:ahLst/>
              <a:cxnLst>
                <a:cxn ang="0">
                  <a:pos x="6" y="6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36" y="3"/>
                </a:cxn>
                <a:cxn ang="0">
                  <a:pos x="56" y="9"/>
                </a:cxn>
                <a:cxn ang="0">
                  <a:pos x="64" y="59"/>
                </a:cxn>
                <a:cxn ang="0">
                  <a:pos x="66" y="79"/>
                </a:cxn>
                <a:cxn ang="0">
                  <a:pos x="56" y="89"/>
                </a:cxn>
                <a:cxn ang="0">
                  <a:pos x="23" y="74"/>
                </a:cxn>
                <a:cxn ang="0">
                  <a:pos x="49" y="64"/>
                </a:cxn>
                <a:cxn ang="0">
                  <a:pos x="40" y="20"/>
                </a:cxn>
                <a:cxn ang="0">
                  <a:pos x="12" y="16"/>
                </a:cxn>
                <a:cxn ang="0">
                  <a:pos x="39" y="64"/>
                </a:cxn>
                <a:cxn ang="0">
                  <a:pos x="19" y="75"/>
                </a:cxn>
                <a:cxn ang="0">
                  <a:pos x="6" y="64"/>
                </a:cxn>
              </a:cxnLst>
              <a:rect l="0" t="0" r="r" b="b"/>
              <a:pathLst>
                <a:path w="66" h="89">
                  <a:moveTo>
                    <a:pt x="6" y="6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36" y="3"/>
                  </a:lnTo>
                  <a:lnTo>
                    <a:pt x="56" y="9"/>
                  </a:lnTo>
                  <a:lnTo>
                    <a:pt x="64" y="59"/>
                  </a:lnTo>
                  <a:lnTo>
                    <a:pt x="66" y="79"/>
                  </a:lnTo>
                  <a:lnTo>
                    <a:pt x="56" y="89"/>
                  </a:lnTo>
                  <a:lnTo>
                    <a:pt x="23" y="74"/>
                  </a:lnTo>
                  <a:lnTo>
                    <a:pt x="49" y="64"/>
                  </a:lnTo>
                  <a:lnTo>
                    <a:pt x="40" y="20"/>
                  </a:lnTo>
                  <a:lnTo>
                    <a:pt x="12" y="16"/>
                  </a:lnTo>
                  <a:lnTo>
                    <a:pt x="39" y="64"/>
                  </a:lnTo>
                  <a:lnTo>
                    <a:pt x="19" y="75"/>
                  </a:lnTo>
                  <a:lnTo>
                    <a:pt x="6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82"/>
            <p:cNvSpPr>
              <a:spLocks/>
            </p:cNvSpPr>
            <p:nvPr/>
          </p:nvSpPr>
          <p:spPr bwMode="auto">
            <a:xfrm>
              <a:off x="1139" y="2965"/>
              <a:ext cx="338" cy="270"/>
            </a:xfrm>
            <a:custGeom>
              <a:avLst/>
              <a:gdLst/>
              <a:ahLst/>
              <a:cxnLst>
                <a:cxn ang="0">
                  <a:pos x="319" y="31"/>
                </a:cxn>
                <a:cxn ang="0">
                  <a:pos x="382" y="28"/>
                </a:cxn>
                <a:cxn ang="0">
                  <a:pos x="432" y="19"/>
                </a:cxn>
                <a:cxn ang="0">
                  <a:pos x="501" y="7"/>
                </a:cxn>
                <a:cxn ang="0">
                  <a:pos x="576" y="31"/>
                </a:cxn>
                <a:cxn ang="0">
                  <a:pos x="633" y="100"/>
                </a:cxn>
                <a:cxn ang="0">
                  <a:pos x="667" y="205"/>
                </a:cxn>
                <a:cxn ang="0">
                  <a:pos x="671" y="307"/>
                </a:cxn>
                <a:cxn ang="0">
                  <a:pos x="636" y="416"/>
                </a:cxn>
                <a:cxn ang="0">
                  <a:pos x="587" y="482"/>
                </a:cxn>
                <a:cxn ang="0">
                  <a:pos x="501" y="531"/>
                </a:cxn>
                <a:cxn ang="0">
                  <a:pos x="425" y="539"/>
                </a:cxn>
                <a:cxn ang="0">
                  <a:pos x="299" y="516"/>
                </a:cxn>
                <a:cxn ang="0">
                  <a:pos x="183" y="534"/>
                </a:cxn>
                <a:cxn ang="0">
                  <a:pos x="109" y="515"/>
                </a:cxn>
                <a:cxn ang="0">
                  <a:pos x="29" y="450"/>
                </a:cxn>
                <a:cxn ang="0">
                  <a:pos x="0" y="360"/>
                </a:cxn>
                <a:cxn ang="0">
                  <a:pos x="16" y="236"/>
                </a:cxn>
                <a:cxn ang="0">
                  <a:pos x="16" y="117"/>
                </a:cxn>
                <a:cxn ang="0">
                  <a:pos x="46" y="73"/>
                </a:cxn>
                <a:cxn ang="0">
                  <a:pos x="118" y="22"/>
                </a:cxn>
                <a:cxn ang="0">
                  <a:pos x="196" y="0"/>
                </a:cxn>
                <a:cxn ang="0">
                  <a:pos x="269" y="11"/>
                </a:cxn>
                <a:cxn ang="0">
                  <a:pos x="289" y="37"/>
                </a:cxn>
                <a:cxn ang="0">
                  <a:pos x="258" y="41"/>
                </a:cxn>
                <a:cxn ang="0">
                  <a:pos x="194" y="22"/>
                </a:cxn>
                <a:cxn ang="0">
                  <a:pos x="108" y="53"/>
                </a:cxn>
                <a:cxn ang="0">
                  <a:pos x="37" y="113"/>
                </a:cxn>
                <a:cxn ang="0">
                  <a:pos x="29" y="175"/>
                </a:cxn>
                <a:cxn ang="0">
                  <a:pos x="20" y="307"/>
                </a:cxn>
                <a:cxn ang="0">
                  <a:pos x="25" y="411"/>
                </a:cxn>
                <a:cxn ang="0">
                  <a:pos x="81" y="471"/>
                </a:cxn>
                <a:cxn ang="0">
                  <a:pos x="156" y="510"/>
                </a:cxn>
                <a:cxn ang="0">
                  <a:pos x="228" y="509"/>
                </a:cxn>
                <a:cxn ang="0">
                  <a:pos x="327" y="499"/>
                </a:cxn>
                <a:cxn ang="0">
                  <a:pos x="388" y="506"/>
                </a:cxn>
                <a:cxn ang="0">
                  <a:pos x="456" y="522"/>
                </a:cxn>
                <a:cxn ang="0">
                  <a:pos x="553" y="486"/>
                </a:cxn>
                <a:cxn ang="0">
                  <a:pos x="623" y="403"/>
                </a:cxn>
                <a:cxn ang="0">
                  <a:pos x="657" y="281"/>
                </a:cxn>
                <a:cxn ang="0">
                  <a:pos x="644" y="171"/>
                </a:cxn>
                <a:cxn ang="0">
                  <a:pos x="586" y="69"/>
                </a:cxn>
                <a:cxn ang="0">
                  <a:pos x="493" y="31"/>
                </a:cxn>
                <a:cxn ang="0">
                  <a:pos x="408" y="52"/>
                </a:cxn>
                <a:cxn ang="0">
                  <a:pos x="364" y="44"/>
                </a:cxn>
                <a:cxn ang="0">
                  <a:pos x="310" y="69"/>
                </a:cxn>
                <a:cxn ang="0">
                  <a:pos x="292" y="56"/>
                </a:cxn>
              </a:cxnLst>
              <a:rect l="0" t="0" r="r" b="b"/>
              <a:pathLst>
                <a:path w="675" h="539">
                  <a:moveTo>
                    <a:pt x="299" y="44"/>
                  </a:moveTo>
                  <a:lnTo>
                    <a:pt x="319" y="31"/>
                  </a:lnTo>
                  <a:lnTo>
                    <a:pt x="350" y="22"/>
                  </a:lnTo>
                  <a:lnTo>
                    <a:pt x="382" y="28"/>
                  </a:lnTo>
                  <a:lnTo>
                    <a:pt x="408" y="29"/>
                  </a:lnTo>
                  <a:lnTo>
                    <a:pt x="432" y="19"/>
                  </a:lnTo>
                  <a:lnTo>
                    <a:pt x="467" y="8"/>
                  </a:lnTo>
                  <a:lnTo>
                    <a:pt x="501" y="7"/>
                  </a:lnTo>
                  <a:lnTo>
                    <a:pt x="542" y="11"/>
                  </a:lnTo>
                  <a:lnTo>
                    <a:pt x="576" y="31"/>
                  </a:lnTo>
                  <a:lnTo>
                    <a:pt x="607" y="63"/>
                  </a:lnTo>
                  <a:lnTo>
                    <a:pt x="633" y="100"/>
                  </a:lnTo>
                  <a:lnTo>
                    <a:pt x="657" y="155"/>
                  </a:lnTo>
                  <a:lnTo>
                    <a:pt x="667" y="205"/>
                  </a:lnTo>
                  <a:lnTo>
                    <a:pt x="675" y="258"/>
                  </a:lnTo>
                  <a:lnTo>
                    <a:pt x="671" y="307"/>
                  </a:lnTo>
                  <a:lnTo>
                    <a:pt x="657" y="360"/>
                  </a:lnTo>
                  <a:lnTo>
                    <a:pt x="636" y="416"/>
                  </a:lnTo>
                  <a:lnTo>
                    <a:pt x="620" y="450"/>
                  </a:lnTo>
                  <a:lnTo>
                    <a:pt x="587" y="482"/>
                  </a:lnTo>
                  <a:lnTo>
                    <a:pt x="543" y="512"/>
                  </a:lnTo>
                  <a:lnTo>
                    <a:pt x="501" y="531"/>
                  </a:lnTo>
                  <a:lnTo>
                    <a:pt x="467" y="539"/>
                  </a:lnTo>
                  <a:lnTo>
                    <a:pt x="425" y="539"/>
                  </a:lnTo>
                  <a:lnTo>
                    <a:pt x="374" y="524"/>
                  </a:lnTo>
                  <a:lnTo>
                    <a:pt x="299" y="516"/>
                  </a:lnTo>
                  <a:lnTo>
                    <a:pt x="227" y="530"/>
                  </a:lnTo>
                  <a:lnTo>
                    <a:pt x="183" y="534"/>
                  </a:lnTo>
                  <a:lnTo>
                    <a:pt x="147" y="531"/>
                  </a:lnTo>
                  <a:lnTo>
                    <a:pt x="109" y="515"/>
                  </a:lnTo>
                  <a:lnTo>
                    <a:pt x="63" y="482"/>
                  </a:lnTo>
                  <a:lnTo>
                    <a:pt x="29" y="450"/>
                  </a:lnTo>
                  <a:lnTo>
                    <a:pt x="10" y="414"/>
                  </a:lnTo>
                  <a:lnTo>
                    <a:pt x="0" y="360"/>
                  </a:lnTo>
                  <a:lnTo>
                    <a:pt x="3" y="301"/>
                  </a:lnTo>
                  <a:lnTo>
                    <a:pt x="16" y="236"/>
                  </a:lnTo>
                  <a:lnTo>
                    <a:pt x="13" y="172"/>
                  </a:lnTo>
                  <a:lnTo>
                    <a:pt x="16" y="117"/>
                  </a:lnTo>
                  <a:lnTo>
                    <a:pt x="25" y="96"/>
                  </a:lnTo>
                  <a:lnTo>
                    <a:pt x="46" y="73"/>
                  </a:lnTo>
                  <a:lnTo>
                    <a:pt x="81" y="47"/>
                  </a:lnTo>
                  <a:lnTo>
                    <a:pt x="118" y="22"/>
                  </a:lnTo>
                  <a:lnTo>
                    <a:pt x="153" y="10"/>
                  </a:lnTo>
                  <a:lnTo>
                    <a:pt x="196" y="0"/>
                  </a:lnTo>
                  <a:lnTo>
                    <a:pt x="247" y="1"/>
                  </a:lnTo>
                  <a:lnTo>
                    <a:pt x="269" y="11"/>
                  </a:lnTo>
                  <a:lnTo>
                    <a:pt x="286" y="24"/>
                  </a:lnTo>
                  <a:lnTo>
                    <a:pt x="289" y="37"/>
                  </a:lnTo>
                  <a:lnTo>
                    <a:pt x="279" y="45"/>
                  </a:lnTo>
                  <a:lnTo>
                    <a:pt x="258" y="41"/>
                  </a:lnTo>
                  <a:lnTo>
                    <a:pt x="238" y="25"/>
                  </a:lnTo>
                  <a:lnTo>
                    <a:pt x="194" y="22"/>
                  </a:lnTo>
                  <a:lnTo>
                    <a:pt x="149" y="31"/>
                  </a:lnTo>
                  <a:lnTo>
                    <a:pt x="108" y="53"/>
                  </a:lnTo>
                  <a:lnTo>
                    <a:pt x="61" y="81"/>
                  </a:lnTo>
                  <a:lnTo>
                    <a:pt x="37" y="113"/>
                  </a:lnTo>
                  <a:lnTo>
                    <a:pt x="27" y="171"/>
                  </a:lnTo>
                  <a:lnTo>
                    <a:pt x="29" y="175"/>
                  </a:lnTo>
                  <a:lnTo>
                    <a:pt x="27" y="257"/>
                  </a:lnTo>
                  <a:lnTo>
                    <a:pt x="20" y="307"/>
                  </a:lnTo>
                  <a:lnTo>
                    <a:pt x="20" y="369"/>
                  </a:lnTo>
                  <a:lnTo>
                    <a:pt x="25" y="411"/>
                  </a:lnTo>
                  <a:lnTo>
                    <a:pt x="48" y="438"/>
                  </a:lnTo>
                  <a:lnTo>
                    <a:pt x="81" y="471"/>
                  </a:lnTo>
                  <a:lnTo>
                    <a:pt x="123" y="500"/>
                  </a:lnTo>
                  <a:lnTo>
                    <a:pt x="156" y="510"/>
                  </a:lnTo>
                  <a:lnTo>
                    <a:pt x="184" y="513"/>
                  </a:lnTo>
                  <a:lnTo>
                    <a:pt x="228" y="509"/>
                  </a:lnTo>
                  <a:lnTo>
                    <a:pt x="290" y="499"/>
                  </a:lnTo>
                  <a:lnTo>
                    <a:pt x="327" y="499"/>
                  </a:lnTo>
                  <a:lnTo>
                    <a:pt x="359" y="503"/>
                  </a:lnTo>
                  <a:lnTo>
                    <a:pt x="388" y="506"/>
                  </a:lnTo>
                  <a:lnTo>
                    <a:pt x="421" y="520"/>
                  </a:lnTo>
                  <a:lnTo>
                    <a:pt x="456" y="522"/>
                  </a:lnTo>
                  <a:lnTo>
                    <a:pt x="501" y="512"/>
                  </a:lnTo>
                  <a:lnTo>
                    <a:pt x="553" y="486"/>
                  </a:lnTo>
                  <a:lnTo>
                    <a:pt x="596" y="450"/>
                  </a:lnTo>
                  <a:lnTo>
                    <a:pt x="623" y="403"/>
                  </a:lnTo>
                  <a:lnTo>
                    <a:pt x="644" y="339"/>
                  </a:lnTo>
                  <a:lnTo>
                    <a:pt x="657" y="281"/>
                  </a:lnTo>
                  <a:lnTo>
                    <a:pt x="654" y="223"/>
                  </a:lnTo>
                  <a:lnTo>
                    <a:pt x="644" y="171"/>
                  </a:lnTo>
                  <a:lnTo>
                    <a:pt x="617" y="109"/>
                  </a:lnTo>
                  <a:lnTo>
                    <a:pt x="586" y="69"/>
                  </a:lnTo>
                  <a:lnTo>
                    <a:pt x="536" y="34"/>
                  </a:lnTo>
                  <a:lnTo>
                    <a:pt x="493" y="31"/>
                  </a:lnTo>
                  <a:lnTo>
                    <a:pt x="443" y="34"/>
                  </a:lnTo>
                  <a:lnTo>
                    <a:pt x="408" y="52"/>
                  </a:lnTo>
                  <a:lnTo>
                    <a:pt x="384" y="52"/>
                  </a:lnTo>
                  <a:lnTo>
                    <a:pt x="364" y="44"/>
                  </a:lnTo>
                  <a:lnTo>
                    <a:pt x="336" y="52"/>
                  </a:lnTo>
                  <a:lnTo>
                    <a:pt x="310" y="69"/>
                  </a:lnTo>
                  <a:lnTo>
                    <a:pt x="296" y="66"/>
                  </a:lnTo>
                  <a:lnTo>
                    <a:pt x="292" y="56"/>
                  </a:lnTo>
                  <a:lnTo>
                    <a:pt x="299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83"/>
            <p:cNvSpPr>
              <a:spLocks/>
            </p:cNvSpPr>
            <p:nvPr/>
          </p:nvSpPr>
          <p:spPr bwMode="auto">
            <a:xfrm>
              <a:off x="1483" y="2970"/>
              <a:ext cx="57" cy="125"/>
            </a:xfrm>
            <a:custGeom>
              <a:avLst/>
              <a:gdLst/>
              <a:ahLst/>
              <a:cxnLst>
                <a:cxn ang="0">
                  <a:pos x="88" y="5"/>
                </a:cxn>
                <a:cxn ang="0">
                  <a:pos x="74" y="12"/>
                </a:cxn>
                <a:cxn ang="0">
                  <a:pos x="61" y="23"/>
                </a:cxn>
                <a:cxn ang="0">
                  <a:pos x="51" y="33"/>
                </a:cxn>
                <a:cxn ang="0">
                  <a:pos x="44" y="44"/>
                </a:cxn>
                <a:cxn ang="0">
                  <a:pos x="33" y="57"/>
                </a:cxn>
                <a:cxn ang="0">
                  <a:pos x="31" y="67"/>
                </a:cxn>
                <a:cxn ang="0">
                  <a:pos x="30" y="78"/>
                </a:cxn>
                <a:cxn ang="0">
                  <a:pos x="28" y="90"/>
                </a:cxn>
                <a:cxn ang="0">
                  <a:pos x="31" y="103"/>
                </a:cxn>
                <a:cxn ang="0">
                  <a:pos x="41" y="114"/>
                </a:cxn>
                <a:cxn ang="0">
                  <a:pos x="45" y="124"/>
                </a:cxn>
                <a:cxn ang="0">
                  <a:pos x="34" y="132"/>
                </a:cxn>
                <a:cxn ang="0">
                  <a:pos x="27" y="141"/>
                </a:cxn>
                <a:cxn ang="0">
                  <a:pos x="20" y="152"/>
                </a:cxn>
                <a:cxn ang="0">
                  <a:pos x="13" y="162"/>
                </a:cxn>
                <a:cxn ang="0">
                  <a:pos x="8" y="175"/>
                </a:cxn>
                <a:cxn ang="0">
                  <a:pos x="5" y="189"/>
                </a:cxn>
                <a:cxn ang="0">
                  <a:pos x="4" y="199"/>
                </a:cxn>
                <a:cxn ang="0">
                  <a:pos x="1" y="212"/>
                </a:cxn>
                <a:cxn ang="0">
                  <a:pos x="0" y="223"/>
                </a:cxn>
                <a:cxn ang="0">
                  <a:pos x="1" y="233"/>
                </a:cxn>
                <a:cxn ang="0">
                  <a:pos x="5" y="243"/>
                </a:cxn>
                <a:cxn ang="0">
                  <a:pos x="17" y="244"/>
                </a:cxn>
                <a:cxn ang="0">
                  <a:pos x="27" y="251"/>
                </a:cxn>
                <a:cxn ang="0">
                  <a:pos x="20" y="237"/>
                </a:cxn>
                <a:cxn ang="0">
                  <a:pos x="17" y="227"/>
                </a:cxn>
                <a:cxn ang="0">
                  <a:pos x="15" y="217"/>
                </a:cxn>
                <a:cxn ang="0">
                  <a:pos x="15" y="206"/>
                </a:cxn>
                <a:cxn ang="0">
                  <a:pos x="17" y="194"/>
                </a:cxn>
                <a:cxn ang="0">
                  <a:pos x="20" y="184"/>
                </a:cxn>
                <a:cxn ang="0">
                  <a:pos x="21" y="169"/>
                </a:cxn>
                <a:cxn ang="0">
                  <a:pos x="28" y="163"/>
                </a:cxn>
                <a:cxn ang="0">
                  <a:pos x="34" y="153"/>
                </a:cxn>
                <a:cxn ang="0">
                  <a:pos x="44" y="143"/>
                </a:cxn>
                <a:cxn ang="0">
                  <a:pos x="52" y="132"/>
                </a:cxn>
                <a:cxn ang="0">
                  <a:pos x="61" y="135"/>
                </a:cxn>
                <a:cxn ang="0">
                  <a:pos x="72" y="148"/>
                </a:cxn>
                <a:cxn ang="0">
                  <a:pos x="85" y="152"/>
                </a:cxn>
                <a:cxn ang="0">
                  <a:pos x="96" y="152"/>
                </a:cxn>
                <a:cxn ang="0">
                  <a:pos x="108" y="145"/>
                </a:cxn>
                <a:cxn ang="0">
                  <a:pos x="114" y="134"/>
                </a:cxn>
                <a:cxn ang="0">
                  <a:pos x="112" y="122"/>
                </a:cxn>
                <a:cxn ang="0">
                  <a:pos x="103" y="112"/>
                </a:cxn>
                <a:cxn ang="0">
                  <a:pos x="93" y="109"/>
                </a:cxn>
                <a:cxn ang="0">
                  <a:pos x="83" y="108"/>
                </a:cxn>
                <a:cxn ang="0">
                  <a:pos x="72" y="104"/>
                </a:cxn>
                <a:cxn ang="0">
                  <a:pos x="61" y="108"/>
                </a:cxn>
                <a:cxn ang="0">
                  <a:pos x="51" y="98"/>
                </a:cxn>
                <a:cxn ang="0">
                  <a:pos x="45" y="88"/>
                </a:cxn>
                <a:cxn ang="0">
                  <a:pos x="44" y="75"/>
                </a:cxn>
                <a:cxn ang="0">
                  <a:pos x="52" y="64"/>
                </a:cxn>
                <a:cxn ang="0">
                  <a:pos x="58" y="54"/>
                </a:cxn>
                <a:cxn ang="0">
                  <a:pos x="64" y="46"/>
                </a:cxn>
                <a:cxn ang="0">
                  <a:pos x="71" y="33"/>
                </a:cxn>
                <a:cxn ang="0">
                  <a:pos x="83" y="23"/>
                </a:cxn>
                <a:cxn ang="0">
                  <a:pos x="95" y="16"/>
                </a:cxn>
                <a:cxn ang="0">
                  <a:pos x="105" y="10"/>
                </a:cxn>
              </a:cxnLst>
              <a:rect l="0" t="0" r="r" b="b"/>
              <a:pathLst>
                <a:path w="114" h="251">
                  <a:moveTo>
                    <a:pt x="96" y="0"/>
                  </a:moveTo>
                  <a:lnTo>
                    <a:pt x="88" y="5"/>
                  </a:lnTo>
                  <a:lnTo>
                    <a:pt x="83" y="6"/>
                  </a:lnTo>
                  <a:lnTo>
                    <a:pt x="74" y="12"/>
                  </a:lnTo>
                  <a:lnTo>
                    <a:pt x="68" y="19"/>
                  </a:lnTo>
                  <a:lnTo>
                    <a:pt x="61" y="23"/>
                  </a:lnTo>
                  <a:lnTo>
                    <a:pt x="54" y="28"/>
                  </a:lnTo>
                  <a:lnTo>
                    <a:pt x="51" y="33"/>
                  </a:lnTo>
                  <a:lnTo>
                    <a:pt x="48" y="39"/>
                  </a:lnTo>
                  <a:lnTo>
                    <a:pt x="44" y="44"/>
                  </a:lnTo>
                  <a:lnTo>
                    <a:pt x="37" y="53"/>
                  </a:lnTo>
                  <a:lnTo>
                    <a:pt x="33" y="57"/>
                  </a:lnTo>
                  <a:lnTo>
                    <a:pt x="31" y="63"/>
                  </a:lnTo>
                  <a:lnTo>
                    <a:pt x="31" y="67"/>
                  </a:lnTo>
                  <a:lnTo>
                    <a:pt x="30" y="74"/>
                  </a:lnTo>
                  <a:lnTo>
                    <a:pt x="30" y="78"/>
                  </a:lnTo>
                  <a:lnTo>
                    <a:pt x="28" y="85"/>
                  </a:lnTo>
                  <a:lnTo>
                    <a:pt x="28" y="90"/>
                  </a:lnTo>
                  <a:lnTo>
                    <a:pt x="28" y="97"/>
                  </a:lnTo>
                  <a:lnTo>
                    <a:pt x="31" y="103"/>
                  </a:lnTo>
                  <a:lnTo>
                    <a:pt x="37" y="109"/>
                  </a:lnTo>
                  <a:lnTo>
                    <a:pt x="41" y="114"/>
                  </a:lnTo>
                  <a:lnTo>
                    <a:pt x="44" y="119"/>
                  </a:lnTo>
                  <a:lnTo>
                    <a:pt x="45" y="124"/>
                  </a:lnTo>
                  <a:lnTo>
                    <a:pt x="41" y="128"/>
                  </a:lnTo>
                  <a:lnTo>
                    <a:pt x="34" y="132"/>
                  </a:lnTo>
                  <a:lnTo>
                    <a:pt x="30" y="135"/>
                  </a:lnTo>
                  <a:lnTo>
                    <a:pt x="27" y="141"/>
                  </a:lnTo>
                  <a:lnTo>
                    <a:pt x="23" y="146"/>
                  </a:lnTo>
                  <a:lnTo>
                    <a:pt x="20" y="152"/>
                  </a:lnTo>
                  <a:lnTo>
                    <a:pt x="15" y="155"/>
                  </a:lnTo>
                  <a:lnTo>
                    <a:pt x="13" y="162"/>
                  </a:lnTo>
                  <a:lnTo>
                    <a:pt x="10" y="166"/>
                  </a:lnTo>
                  <a:lnTo>
                    <a:pt x="8" y="175"/>
                  </a:lnTo>
                  <a:lnTo>
                    <a:pt x="8" y="180"/>
                  </a:lnTo>
                  <a:lnTo>
                    <a:pt x="5" y="189"/>
                  </a:lnTo>
                  <a:lnTo>
                    <a:pt x="4" y="194"/>
                  </a:lnTo>
                  <a:lnTo>
                    <a:pt x="4" y="199"/>
                  </a:lnTo>
                  <a:lnTo>
                    <a:pt x="1" y="207"/>
                  </a:lnTo>
                  <a:lnTo>
                    <a:pt x="1" y="212"/>
                  </a:lnTo>
                  <a:lnTo>
                    <a:pt x="1" y="218"/>
                  </a:lnTo>
                  <a:lnTo>
                    <a:pt x="0" y="223"/>
                  </a:lnTo>
                  <a:lnTo>
                    <a:pt x="0" y="228"/>
                  </a:lnTo>
                  <a:lnTo>
                    <a:pt x="1" y="233"/>
                  </a:lnTo>
                  <a:lnTo>
                    <a:pt x="4" y="238"/>
                  </a:lnTo>
                  <a:lnTo>
                    <a:pt x="5" y="243"/>
                  </a:lnTo>
                  <a:lnTo>
                    <a:pt x="11" y="243"/>
                  </a:lnTo>
                  <a:lnTo>
                    <a:pt x="17" y="244"/>
                  </a:lnTo>
                  <a:lnTo>
                    <a:pt x="21" y="248"/>
                  </a:lnTo>
                  <a:lnTo>
                    <a:pt x="27" y="251"/>
                  </a:lnTo>
                  <a:lnTo>
                    <a:pt x="23" y="243"/>
                  </a:lnTo>
                  <a:lnTo>
                    <a:pt x="20" y="237"/>
                  </a:lnTo>
                  <a:lnTo>
                    <a:pt x="20" y="231"/>
                  </a:lnTo>
                  <a:lnTo>
                    <a:pt x="17" y="227"/>
                  </a:lnTo>
                  <a:lnTo>
                    <a:pt x="17" y="221"/>
                  </a:lnTo>
                  <a:lnTo>
                    <a:pt x="15" y="217"/>
                  </a:lnTo>
                  <a:lnTo>
                    <a:pt x="15" y="210"/>
                  </a:lnTo>
                  <a:lnTo>
                    <a:pt x="15" y="206"/>
                  </a:lnTo>
                  <a:lnTo>
                    <a:pt x="15" y="199"/>
                  </a:lnTo>
                  <a:lnTo>
                    <a:pt x="17" y="194"/>
                  </a:lnTo>
                  <a:lnTo>
                    <a:pt x="17" y="189"/>
                  </a:lnTo>
                  <a:lnTo>
                    <a:pt x="20" y="184"/>
                  </a:lnTo>
                  <a:lnTo>
                    <a:pt x="20" y="176"/>
                  </a:lnTo>
                  <a:lnTo>
                    <a:pt x="21" y="169"/>
                  </a:lnTo>
                  <a:lnTo>
                    <a:pt x="27" y="168"/>
                  </a:lnTo>
                  <a:lnTo>
                    <a:pt x="28" y="163"/>
                  </a:lnTo>
                  <a:lnTo>
                    <a:pt x="33" y="158"/>
                  </a:lnTo>
                  <a:lnTo>
                    <a:pt x="34" y="153"/>
                  </a:lnTo>
                  <a:lnTo>
                    <a:pt x="39" y="148"/>
                  </a:lnTo>
                  <a:lnTo>
                    <a:pt x="44" y="143"/>
                  </a:lnTo>
                  <a:lnTo>
                    <a:pt x="49" y="137"/>
                  </a:lnTo>
                  <a:lnTo>
                    <a:pt x="52" y="132"/>
                  </a:lnTo>
                  <a:lnTo>
                    <a:pt x="58" y="131"/>
                  </a:lnTo>
                  <a:lnTo>
                    <a:pt x="61" y="135"/>
                  </a:lnTo>
                  <a:lnTo>
                    <a:pt x="68" y="143"/>
                  </a:lnTo>
                  <a:lnTo>
                    <a:pt x="72" y="148"/>
                  </a:lnTo>
                  <a:lnTo>
                    <a:pt x="79" y="150"/>
                  </a:lnTo>
                  <a:lnTo>
                    <a:pt x="85" y="152"/>
                  </a:lnTo>
                  <a:lnTo>
                    <a:pt x="92" y="152"/>
                  </a:lnTo>
                  <a:lnTo>
                    <a:pt x="96" y="152"/>
                  </a:lnTo>
                  <a:lnTo>
                    <a:pt x="103" y="148"/>
                  </a:lnTo>
                  <a:lnTo>
                    <a:pt x="108" y="145"/>
                  </a:lnTo>
                  <a:lnTo>
                    <a:pt x="112" y="139"/>
                  </a:lnTo>
                  <a:lnTo>
                    <a:pt x="114" y="134"/>
                  </a:lnTo>
                  <a:lnTo>
                    <a:pt x="114" y="128"/>
                  </a:lnTo>
                  <a:lnTo>
                    <a:pt x="112" y="122"/>
                  </a:lnTo>
                  <a:lnTo>
                    <a:pt x="108" y="118"/>
                  </a:lnTo>
                  <a:lnTo>
                    <a:pt x="103" y="112"/>
                  </a:lnTo>
                  <a:lnTo>
                    <a:pt x="98" y="111"/>
                  </a:lnTo>
                  <a:lnTo>
                    <a:pt x="93" y="109"/>
                  </a:lnTo>
                  <a:lnTo>
                    <a:pt x="88" y="108"/>
                  </a:lnTo>
                  <a:lnTo>
                    <a:pt x="83" y="108"/>
                  </a:lnTo>
                  <a:lnTo>
                    <a:pt x="79" y="104"/>
                  </a:lnTo>
                  <a:lnTo>
                    <a:pt x="72" y="104"/>
                  </a:lnTo>
                  <a:lnTo>
                    <a:pt x="65" y="109"/>
                  </a:lnTo>
                  <a:lnTo>
                    <a:pt x="61" y="108"/>
                  </a:lnTo>
                  <a:lnTo>
                    <a:pt x="54" y="104"/>
                  </a:lnTo>
                  <a:lnTo>
                    <a:pt x="51" y="98"/>
                  </a:lnTo>
                  <a:lnTo>
                    <a:pt x="48" y="93"/>
                  </a:lnTo>
                  <a:lnTo>
                    <a:pt x="45" y="88"/>
                  </a:lnTo>
                  <a:lnTo>
                    <a:pt x="44" y="80"/>
                  </a:lnTo>
                  <a:lnTo>
                    <a:pt x="44" y="75"/>
                  </a:lnTo>
                  <a:lnTo>
                    <a:pt x="49" y="69"/>
                  </a:lnTo>
                  <a:lnTo>
                    <a:pt x="52" y="64"/>
                  </a:lnTo>
                  <a:lnTo>
                    <a:pt x="55" y="59"/>
                  </a:lnTo>
                  <a:lnTo>
                    <a:pt x="58" y="54"/>
                  </a:lnTo>
                  <a:lnTo>
                    <a:pt x="62" y="50"/>
                  </a:lnTo>
                  <a:lnTo>
                    <a:pt x="64" y="46"/>
                  </a:lnTo>
                  <a:lnTo>
                    <a:pt x="68" y="39"/>
                  </a:lnTo>
                  <a:lnTo>
                    <a:pt x="71" y="33"/>
                  </a:lnTo>
                  <a:lnTo>
                    <a:pt x="79" y="26"/>
                  </a:lnTo>
                  <a:lnTo>
                    <a:pt x="83" y="23"/>
                  </a:lnTo>
                  <a:lnTo>
                    <a:pt x="88" y="20"/>
                  </a:lnTo>
                  <a:lnTo>
                    <a:pt x="95" y="16"/>
                  </a:lnTo>
                  <a:lnTo>
                    <a:pt x="100" y="13"/>
                  </a:lnTo>
                  <a:lnTo>
                    <a:pt x="105" y="1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84"/>
            <p:cNvSpPr>
              <a:spLocks/>
            </p:cNvSpPr>
            <p:nvPr/>
          </p:nvSpPr>
          <p:spPr bwMode="auto">
            <a:xfrm>
              <a:off x="615" y="2961"/>
              <a:ext cx="34" cy="65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9" y="123"/>
                </a:cxn>
                <a:cxn ang="0">
                  <a:pos x="33" y="130"/>
                </a:cxn>
                <a:cxn ang="0">
                  <a:pos x="62" y="120"/>
                </a:cxn>
                <a:cxn ang="0">
                  <a:pos x="69" y="102"/>
                </a:cxn>
                <a:cxn ang="0">
                  <a:pos x="69" y="56"/>
                </a:cxn>
                <a:cxn ang="0">
                  <a:pos x="59" y="24"/>
                </a:cxn>
                <a:cxn ang="0">
                  <a:pos x="33" y="3"/>
                </a:cxn>
                <a:cxn ang="0">
                  <a:pos x="10" y="0"/>
                </a:cxn>
                <a:cxn ang="0">
                  <a:pos x="9" y="4"/>
                </a:cxn>
                <a:cxn ang="0">
                  <a:pos x="14" y="21"/>
                </a:cxn>
                <a:cxn ang="0">
                  <a:pos x="38" y="34"/>
                </a:cxn>
                <a:cxn ang="0">
                  <a:pos x="54" y="58"/>
                </a:cxn>
                <a:cxn ang="0">
                  <a:pos x="51" y="65"/>
                </a:cxn>
                <a:cxn ang="0">
                  <a:pos x="56" y="115"/>
                </a:cxn>
                <a:cxn ang="0">
                  <a:pos x="37" y="115"/>
                </a:cxn>
                <a:cxn ang="0">
                  <a:pos x="6" y="97"/>
                </a:cxn>
                <a:cxn ang="0">
                  <a:pos x="0" y="115"/>
                </a:cxn>
              </a:cxnLst>
              <a:rect l="0" t="0" r="r" b="b"/>
              <a:pathLst>
                <a:path w="69" h="130">
                  <a:moveTo>
                    <a:pt x="0" y="115"/>
                  </a:moveTo>
                  <a:lnTo>
                    <a:pt x="9" y="123"/>
                  </a:lnTo>
                  <a:lnTo>
                    <a:pt x="33" y="130"/>
                  </a:lnTo>
                  <a:lnTo>
                    <a:pt x="62" y="120"/>
                  </a:lnTo>
                  <a:lnTo>
                    <a:pt x="69" y="102"/>
                  </a:lnTo>
                  <a:lnTo>
                    <a:pt x="69" y="56"/>
                  </a:lnTo>
                  <a:lnTo>
                    <a:pt x="59" y="24"/>
                  </a:lnTo>
                  <a:lnTo>
                    <a:pt x="33" y="3"/>
                  </a:lnTo>
                  <a:lnTo>
                    <a:pt x="10" y="0"/>
                  </a:lnTo>
                  <a:lnTo>
                    <a:pt x="9" y="4"/>
                  </a:lnTo>
                  <a:lnTo>
                    <a:pt x="14" y="21"/>
                  </a:lnTo>
                  <a:lnTo>
                    <a:pt x="38" y="34"/>
                  </a:lnTo>
                  <a:lnTo>
                    <a:pt x="54" y="58"/>
                  </a:lnTo>
                  <a:lnTo>
                    <a:pt x="51" y="65"/>
                  </a:lnTo>
                  <a:lnTo>
                    <a:pt x="56" y="115"/>
                  </a:lnTo>
                  <a:lnTo>
                    <a:pt x="37" y="115"/>
                  </a:lnTo>
                  <a:lnTo>
                    <a:pt x="6" y="97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85"/>
            <p:cNvSpPr>
              <a:spLocks/>
            </p:cNvSpPr>
            <p:nvPr/>
          </p:nvSpPr>
          <p:spPr bwMode="auto">
            <a:xfrm>
              <a:off x="614" y="2962"/>
              <a:ext cx="12" cy="5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99"/>
                </a:cxn>
                <a:cxn ang="0">
                  <a:pos x="14" y="107"/>
                </a:cxn>
                <a:cxn ang="0">
                  <a:pos x="25" y="8"/>
                </a:cxn>
                <a:cxn ang="0">
                  <a:pos x="10" y="0"/>
                </a:cxn>
              </a:cxnLst>
              <a:rect l="0" t="0" r="r" b="b"/>
              <a:pathLst>
                <a:path w="25" h="107">
                  <a:moveTo>
                    <a:pt x="10" y="0"/>
                  </a:moveTo>
                  <a:lnTo>
                    <a:pt x="0" y="99"/>
                  </a:lnTo>
                  <a:lnTo>
                    <a:pt x="14" y="107"/>
                  </a:lnTo>
                  <a:lnTo>
                    <a:pt x="25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86"/>
            <p:cNvSpPr>
              <a:spLocks/>
            </p:cNvSpPr>
            <p:nvPr/>
          </p:nvSpPr>
          <p:spPr bwMode="auto">
            <a:xfrm>
              <a:off x="1191" y="2892"/>
              <a:ext cx="168" cy="142"/>
            </a:xfrm>
            <a:custGeom>
              <a:avLst/>
              <a:gdLst/>
              <a:ahLst/>
              <a:cxnLst>
                <a:cxn ang="0">
                  <a:pos x="304" y="211"/>
                </a:cxn>
                <a:cxn ang="0">
                  <a:pos x="258" y="196"/>
                </a:cxn>
                <a:cxn ang="0">
                  <a:pos x="227" y="190"/>
                </a:cxn>
                <a:cxn ang="0">
                  <a:pos x="206" y="204"/>
                </a:cxn>
                <a:cxn ang="0">
                  <a:pos x="209" y="252"/>
                </a:cxn>
                <a:cxn ang="0">
                  <a:pos x="216" y="274"/>
                </a:cxn>
                <a:cxn ang="0">
                  <a:pos x="162" y="245"/>
                </a:cxn>
                <a:cxn ang="0">
                  <a:pos x="116" y="284"/>
                </a:cxn>
                <a:cxn ang="0">
                  <a:pos x="97" y="279"/>
                </a:cxn>
                <a:cxn ang="0">
                  <a:pos x="88" y="243"/>
                </a:cxn>
                <a:cxn ang="0">
                  <a:pos x="97" y="196"/>
                </a:cxn>
                <a:cxn ang="0">
                  <a:pos x="74" y="191"/>
                </a:cxn>
                <a:cxn ang="0">
                  <a:pos x="12" y="202"/>
                </a:cxn>
                <a:cxn ang="0">
                  <a:pos x="3" y="191"/>
                </a:cxn>
                <a:cxn ang="0">
                  <a:pos x="34" y="139"/>
                </a:cxn>
                <a:cxn ang="0">
                  <a:pos x="6" y="102"/>
                </a:cxn>
                <a:cxn ang="0">
                  <a:pos x="0" y="78"/>
                </a:cxn>
                <a:cxn ang="0">
                  <a:pos x="54" y="71"/>
                </a:cxn>
                <a:cxn ang="0">
                  <a:pos x="97" y="71"/>
                </a:cxn>
                <a:cxn ang="0">
                  <a:pos x="116" y="35"/>
                </a:cxn>
                <a:cxn ang="0">
                  <a:pos x="138" y="74"/>
                </a:cxn>
                <a:cxn ang="0">
                  <a:pos x="175" y="40"/>
                </a:cxn>
                <a:cxn ang="0">
                  <a:pos x="224" y="3"/>
                </a:cxn>
                <a:cxn ang="0">
                  <a:pos x="244" y="0"/>
                </a:cxn>
                <a:cxn ang="0">
                  <a:pos x="226" y="41"/>
                </a:cxn>
                <a:cxn ang="0">
                  <a:pos x="199" y="95"/>
                </a:cxn>
                <a:cxn ang="0">
                  <a:pos x="206" y="106"/>
                </a:cxn>
                <a:cxn ang="0">
                  <a:pos x="229" y="105"/>
                </a:cxn>
                <a:cxn ang="0">
                  <a:pos x="304" y="93"/>
                </a:cxn>
                <a:cxn ang="0">
                  <a:pos x="335" y="88"/>
                </a:cxn>
                <a:cxn ang="0">
                  <a:pos x="332" y="100"/>
                </a:cxn>
                <a:cxn ang="0">
                  <a:pos x="274" y="144"/>
                </a:cxn>
                <a:cxn ang="0">
                  <a:pos x="271" y="161"/>
                </a:cxn>
                <a:cxn ang="0">
                  <a:pos x="285" y="188"/>
                </a:cxn>
                <a:cxn ang="0">
                  <a:pos x="304" y="211"/>
                </a:cxn>
              </a:cxnLst>
              <a:rect l="0" t="0" r="r" b="b"/>
              <a:pathLst>
                <a:path w="335" h="284">
                  <a:moveTo>
                    <a:pt x="304" y="211"/>
                  </a:moveTo>
                  <a:lnTo>
                    <a:pt x="258" y="196"/>
                  </a:lnTo>
                  <a:lnTo>
                    <a:pt x="227" y="190"/>
                  </a:lnTo>
                  <a:lnTo>
                    <a:pt x="206" y="204"/>
                  </a:lnTo>
                  <a:lnTo>
                    <a:pt x="209" y="252"/>
                  </a:lnTo>
                  <a:lnTo>
                    <a:pt x="216" y="274"/>
                  </a:lnTo>
                  <a:lnTo>
                    <a:pt x="162" y="245"/>
                  </a:lnTo>
                  <a:lnTo>
                    <a:pt x="116" y="284"/>
                  </a:lnTo>
                  <a:lnTo>
                    <a:pt x="97" y="279"/>
                  </a:lnTo>
                  <a:lnTo>
                    <a:pt x="88" y="243"/>
                  </a:lnTo>
                  <a:lnTo>
                    <a:pt x="97" y="196"/>
                  </a:lnTo>
                  <a:lnTo>
                    <a:pt x="74" y="191"/>
                  </a:lnTo>
                  <a:lnTo>
                    <a:pt x="12" y="202"/>
                  </a:lnTo>
                  <a:lnTo>
                    <a:pt x="3" y="191"/>
                  </a:lnTo>
                  <a:lnTo>
                    <a:pt x="34" y="139"/>
                  </a:lnTo>
                  <a:lnTo>
                    <a:pt x="6" y="102"/>
                  </a:lnTo>
                  <a:lnTo>
                    <a:pt x="0" y="78"/>
                  </a:lnTo>
                  <a:lnTo>
                    <a:pt x="54" y="71"/>
                  </a:lnTo>
                  <a:lnTo>
                    <a:pt x="97" y="71"/>
                  </a:lnTo>
                  <a:lnTo>
                    <a:pt x="116" y="35"/>
                  </a:lnTo>
                  <a:lnTo>
                    <a:pt x="138" y="74"/>
                  </a:lnTo>
                  <a:lnTo>
                    <a:pt x="175" y="40"/>
                  </a:lnTo>
                  <a:lnTo>
                    <a:pt x="224" y="3"/>
                  </a:lnTo>
                  <a:lnTo>
                    <a:pt x="244" y="0"/>
                  </a:lnTo>
                  <a:lnTo>
                    <a:pt x="226" y="41"/>
                  </a:lnTo>
                  <a:lnTo>
                    <a:pt x="199" y="95"/>
                  </a:lnTo>
                  <a:lnTo>
                    <a:pt x="206" y="106"/>
                  </a:lnTo>
                  <a:lnTo>
                    <a:pt x="229" y="105"/>
                  </a:lnTo>
                  <a:lnTo>
                    <a:pt x="304" y="93"/>
                  </a:lnTo>
                  <a:lnTo>
                    <a:pt x="335" y="88"/>
                  </a:lnTo>
                  <a:lnTo>
                    <a:pt x="332" y="100"/>
                  </a:lnTo>
                  <a:lnTo>
                    <a:pt x="274" y="144"/>
                  </a:lnTo>
                  <a:lnTo>
                    <a:pt x="271" y="161"/>
                  </a:lnTo>
                  <a:lnTo>
                    <a:pt x="285" y="188"/>
                  </a:lnTo>
                  <a:lnTo>
                    <a:pt x="304" y="211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7"/>
            <p:cNvSpPr>
              <a:spLocks/>
            </p:cNvSpPr>
            <p:nvPr/>
          </p:nvSpPr>
          <p:spPr bwMode="auto">
            <a:xfrm>
              <a:off x="1185" y="2885"/>
              <a:ext cx="187" cy="155"/>
            </a:xfrm>
            <a:custGeom>
              <a:avLst/>
              <a:gdLst/>
              <a:ahLst/>
              <a:cxnLst>
                <a:cxn ang="0">
                  <a:pos x="227" y="225"/>
                </a:cxn>
                <a:cxn ang="0">
                  <a:pos x="227" y="251"/>
                </a:cxn>
                <a:cxn ang="0">
                  <a:pos x="245" y="285"/>
                </a:cxn>
                <a:cxn ang="0">
                  <a:pos x="220" y="295"/>
                </a:cxn>
                <a:cxn ang="0">
                  <a:pos x="191" y="275"/>
                </a:cxn>
                <a:cxn ang="0">
                  <a:pos x="165" y="279"/>
                </a:cxn>
                <a:cxn ang="0">
                  <a:pos x="140" y="300"/>
                </a:cxn>
                <a:cxn ang="0">
                  <a:pos x="116" y="312"/>
                </a:cxn>
                <a:cxn ang="0">
                  <a:pos x="96" y="285"/>
                </a:cxn>
                <a:cxn ang="0">
                  <a:pos x="95" y="254"/>
                </a:cxn>
                <a:cxn ang="0">
                  <a:pos x="101" y="228"/>
                </a:cxn>
                <a:cxn ang="0">
                  <a:pos x="74" y="221"/>
                </a:cxn>
                <a:cxn ang="0">
                  <a:pos x="41" y="225"/>
                </a:cxn>
                <a:cxn ang="0">
                  <a:pos x="12" y="228"/>
                </a:cxn>
                <a:cxn ang="0">
                  <a:pos x="9" y="201"/>
                </a:cxn>
                <a:cxn ang="0">
                  <a:pos x="31" y="169"/>
                </a:cxn>
                <a:cxn ang="0">
                  <a:pos x="23" y="145"/>
                </a:cxn>
                <a:cxn ang="0">
                  <a:pos x="5" y="118"/>
                </a:cxn>
                <a:cxn ang="0">
                  <a:pos x="0" y="87"/>
                </a:cxn>
                <a:cxn ang="0">
                  <a:pos x="30" y="81"/>
                </a:cxn>
                <a:cxn ang="0">
                  <a:pos x="65" y="74"/>
                </a:cxn>
                <a:cxn ang="0">
                  <a:pos x="96" y="75"/>
                </a:cxn>
                <a:cxn ang="0">
                  <a:pos x="114" y="61"/>
                </a:cxn>
                <a:cxn ang="0">
                  <a:pos x="129" y="40"/>
                </a:cxn>
                <a:cxn ang="0">
                  <a:pos x="146" y="72"/>
                </a:cxn>
                <a:cxn ang="0">
                  <a:pos x="171" y="62"/>
                </a:cxn>
                <a:cxn ang="0">
                  <a:pos x="197" y="31"/>
                </a:cxn>
                <a:cxn ang="0">
                  <a:pos x="234" y="7"/>
                </a:cxn>
                <a:cxn ang="0">
                  <a:pos x="262" y="0"/>
                </a:cxn>
                <a:cxn ang="0">
                  <a:pos x="268" y="27"/>
                </a:cxn>
                <a:cxn ang="0">
                  <a:pos x="248" y="53"/>
                </a:cxn>
                <a:cxn ang="0">
                  <a:pos x="230" y="87"/>
                </a:cxn>
                <a:cxn ang="0">
                  <a:pos x="228" y="115"/>
                </a:cxn>
                <a:cxn ang="0">
                  <a:pos x="259" y="111"/>
                </a:cxn>
                <a:cxn ang="0">
                  <a:pos x="292" y="103"/>
                </a:cxn>
                <a:cxn ang="0">
                  <a:pos x="331" y="95"/>
                </a:cxn>
                <a:cxn ang="0">
                  <a:pos x="360" y="99"/>
                </a:cxn>
                <a:cxn ang="0">
                  <a:pos x="364" y="118"/>
                </a:cxn>
                <a:cxn ang="0">
                  <a:pos x="331" y="134"/>
                </a:cxn>
                <a:cxn ang="0">
                  <a:pos x="303" y="153"/>
                </a:cxn>
                <a:cxn ang="0">
                  <a:pos x="290" y="176"/>
                </a:cxn>
                <a:cxn ang="0">
                  <a:pos x="310" y="201"/>
                </a:cxn>
                <a:cxn ang="0">
                  <a:pos x="331" y="228"/>
                </a:cxn>
                <a:cxn ang="0">
                  <a:pos x="302" y="231"/>
                </a:cxn>
                <a:cxn ang="0">
                  <a:pos x="269" y="201"/>
                </a:cxn>
                <a:cxn ang="0">
                  <a:pos x="278" y="172"/>
                </a:cxn>
                <a:cxn ang="0">
                  <a:pos x="199" y="122"/>
                </a:cxn>
                <a:cxn ang="0">
                  <a:pos x="149" y="101"/>
                </a:cxn>
                <a:cxn ang="0">
                  <a:pos x="36" y="131"/>
                </a:cxn>
                <a:cxn ang="0">
                  <a:pos x="91" y="197"/>
                </a:cxn>
                <a:cxn ang="0">
                  <a:pos x="135" y="285"/>
                </a:cxn>
                <a:cxn ang="0">
                  <a:pos x="214" y="230"/>
                </a:cxn>
              </a:cxnLst>
              <a:rect l="0" t="0" r="r" b="b"/>
              <a:pathLst>
                <a:path w="374" h="312">
                  <a:moveTo>
                    <a:pt x="227" y="201"/>
                  </a:moveTo>
                  <a:lnTo>
                    <a:pt x="227" y="207"/>
                  </a:lnTo>
                  <a:lnTo>
                    <a:pt x="227" y="215"/>
                  </a:lnTo>
                  <a:lnTo>
                    <a:pt x="227" y="220"/>
                  </a:lnTo>
                  <a:lnTo>
                    <a:pt x="227" y="225"/>
                  </a:lnTo>
                  <a:lnTo>
                    <a:pt x="227" y="230"/>
                  </a:lnTo>
                  <a:lnTo>
                    <a:pt x="227" y="235"/>
                  </a:lnTo>
                  <a:lnTo>
                    <a:pt x="227" y="241"/>
                  </a:lnTo>
                  <a:lnTo>
                    <a:pt x="227" y="247"/>
                  </a:lnTo>
                  <a:lnTo>
                    <a:pt x="227" y="251"/>
                  </a:lnTo>
                  <a:lnTo>
                    <a:pt x="227" y="259"/>
                  </a:lnTo>
                  <a:lnTo>
                    <a:pt x="230" y="265"/>
                  </a:lnTo>
                  <a:lnTo>
                    <a:pt x="234" y="272"/>
                  </a:lnTo>
                  <a:lnTo>
                    <a:pt x="240" y="281"/>
                  </a:lnTo>
                  <a:lnTo>
                    <a:pt x="245" y="285"/>
                  </a:lnTo>
                  <a:lnTo>
                    <a:pt x="248" y="293"/>
                  </a:lnTo>
                  <a:lnTo>
                    <a:pt x="248" y="299"/>
                  </a:lnTo>
                  <a:lnTo>
                    <a:pt x="240" y="300"/>
                  </a:lnTo>
                  <a:lnTo>
                    <a:pt x="230" y="299"/>
                  </a:lnTo>
                  <a:lnTo>
                    <a:pt x="220" y="295"/>
                  </a:lnTo>
                  <a:lnTo>
                    <a:pt x="215" y="291"/>
                  </a:lnTo>
                  <a:lnTo>
                    <a:pt x="210" y="288"/>
                  </a:lnTo>
                  <a:lnTo>
                    <a:pt x="200" y="281"/>
                  </a:lnTo>
                  <a:lnTo>
                    <a:pt x="196" y="279"/>
                  </a:lnTo>
                  <a:lnTo>
                    <a:pt x="191" y="275"/>
                  </a:lnTo>
                  <a:lnTo>
                    <a:pt x="186" y="274"/>
                  </a:lnTo>
                  <a:lnTo>
                    <a:pt x="181" y="272"/>
                  </a:lnTo>
                  <a:lnTo>
                    <a:pt x="176" y="272"/>
                  </a:lnTo>
                  <a:lnTo>
                    <a:pt x="171" y="274"/>
                  </a:lnTo>
                  <a:lnTo>
                    <a:pt x="165" y="279"/>
                  </a:lnTo>
                  <a:lnTo>
                    <a:pt x="159" y="284"/>
                  </a:lnTo>
                  <a:lnTo>
                    <a:pt x="155" y="289"/>
                  </a:lnTo>
                  <a:lnTo>
                    <a:pt x="149" y="291"/>
                  </a:lnTo>
                  <a:lnTo>
                    <a:pt x="145" y="296"/>
                  </a:lnTo>
                  <a:lnTo>
                    <a:pt x="140" y="300"/>
                  </a:lnTo>
                  <a:lnTo>
                    <a:pt x="137" y="305"/>
                  </a:lnTo>
                  <a:lnTo>
                    <a:pt x="132" y="308"/>
                  </a:lnTo>
                  <a:lnTo>
                    <a:pt x="125" y="312"/>
                  </a:lnTo>
                  <a:lnTo>
                    <a:pt x="121" y="312"/>
                  </a:lnTo>
                  <a:lnTo>
                    <a:pt x="116" y="312"/>
                  </a:lnTo>
                  <a:lnTo>
                    <a:pt x="111" y="312"/>
                  </a:lnTo>
                  <a:lnTo>
                    <a:pt x="105" y="308"/>
                  </a:lnTo>
                  <a:lnTo>
                    <a:pt x="102" y="302"/>
                  </a:lnTo>
                  <a:lnTo>
                    <a:pt x="98" y="293"/>
                  </a:lnTo>
                  <a:lnTo>
                    <a:pt x="96" y="285"/>
                  </a:lnTo>
                  <a:lnTo>
                    <a:pt x="95" y="281"/>
                  </a:lnTo>
                  <a:lnTo>
                    <a:pt x="95" y="274"/>
                  </a:lnTo>
                  <a:lnTo>
                    <a:pt x="95" y="269"/>
                  </a:lnTo>
                  <a:lnTo>
                    <a:pt x="95" y="259"/>
                  </a:lnTo>
                  <a:lnTo>
                    <a:pt x="95" y="254"/>
                  </a:lnTo>
                  <a:lnTo>
                    <a:pt x="95" y="248"/>
                  </a:lnTo>
                  <a:lnTo>
                    <a:pt x="98" y="243"/>
                  </a:lnTo>
                  <a:lnTo>
                    <a:pt x="98" y="238"/>
                  </a:lnTo>
                  <a:lnTo>
                    <a:pt x="98" y="234"/>
                  </a:lnTo>
                  <a:lnTo>
                    <a:pt x="101" y="228"/>
                  </a:lnTo>
                  <a:lnTo>
                    <a:pt x="99" y="224"/>
                  </a:lnTo>
                  <a:lnTo>
                    <a:pt x="90" y="224"/>
                  </a:lnTo>
                  <a:lnTo>
                    <a:pt x="84" y="221"/>
                  </a:lnTo>
                  <a:lnTo>
                    <a:pt x="78" y="221"/>
                  </a:lnTo>
                  <a:lnTo>
                    <a:pt x="74" y="221"/>
                  </a:lnTo>
                  <a:lnTo>
                    <a:pt x="67" y="221"/>
                  </a:lnTo>
                  <a:lnTo>
                    <a:pt x="60" y="221"/>
                  </a:lnTo>
                  <a:lnTo>
                    <a:pt x="53" y="221"/>
                  </a:lnTo>
                  <a:lnTo>
                    <a:pt x="46" y="224"/>
                  </a:lnTo>
                  <a:lnTo>
                    <a:pt x="41" y="225"/>
                  </a:lnTo>
                  <a:lnTo>
                    <a:pt x="36" y="227"/>
                  </a:lnTo>
                  <a:lnTo>
                    <a:pt x="31" y="227"/>
                  </a:lnTo>
                  <a:lnTo>
                    <a:pt x="24" y="230"/>
                  </a:lnTo>
                  <a:lnTo>
                    <a:pt x="16" y="230"/>
                  </a:lnTo>
                  <a:lnTo>
                    <a:pt x="12" y="228"/>
                  </a:lnTo>
                  <a:lnTo>
                    <a:pt x="6" y="224"/>
                  </a:lnTo>
                  <a:lnTo>
                    <a:pt x="5" y="217"/>
                  </a:lnTo>
                  <a:lnTo>
                    <a:pt x="5" y="210"/>
                  </a:lnTo>
                  <a:lnTo>
                    <a:pt x="5" y="206"/>
                  </a:lnTo>
                  <a:lnTo>
                    <a:pt x="9" y="201"/>
                  </a:lnTo>
                  <a:lnTo>
                    <a:pt x="13" y="194"/>
                  </a:lnTo>
                  <a:lnTo>
                    <a:pt x="16" y="190"/>
                  </a:lnTo>
                  <a:lnTo>
                    <a:pt x="23" y="181"/>
                  </a:lnTo>
                  <a:lnTo>
                    <a:pt x="27" y="173"/>
                  </a:lnTo>
                  <a:lnTo>
                    <a:pt x="31" y="169"/>
                  </a:lnTo>
                  <a:lnTo>
                    <a:pt x="33" y="163"/>
                  </a:lnTo>
                  <a:lnTo>
                    <a:pt x="33" y="159"/>
                  </a:lnTo>
                  <a:lnTo>
                    <a:pt x="31" y="153"/>
                  </a:lnTo>
                  <a:lnTo>
                    <a:pt x="26" y="150"/>
                  </a:lnTo>
                  <a:lnTo>
                    <a:pt x="23" y="145"/>
                  </a:lnTo>
                  <a:lnTo>
                    <a:pt x="15" y="140"/>
                  </a:lnTo>
                  <a:lnTo>
                    <a:pt x="12" y="134"/>
                  </a:lnTo>
                  <a:lnTo>
                    <a:pt x="10" y="129"/>
                  </a:lnTo>
                  <a:lnTo>
                    <a:pt x="6" y="122"/>
                  </a:lnTo>
                  <a:lnTo>
                    <a:pt x="5" y="118"/>
                  </a:lnTo>
                  <a:lnTo>
                    <a:pt x="2" y="111"/>
                  </a:lnTo>
                  <a:lnTo>
                    <a:pt x="2" y="103"/>
                  </a:lnTo>
                  <a:lnTo>
                    <a:pt x="2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5" y="85"/>
                  </a:lnTo>
                  <a:lnTo>
                    <a:pt x="10" y="85"/>
                  </a:lnTo>
                  <a:lnTo>
                    <a:pt x="15" y="84"/>
                  </a:lnTo>
                  <a:lnTo>
                    <a:pt x="23" y="81"/>
                  </a:lnTo>
                  <a:lnTo>
                    <a:pt x="30" y="81"/>
                  </a:lnTo>
                  <a:lnTo>
                    <a:pt x="36" y="78"/>
                  </a:lnTo>
                  <a:lnTo>
                    <a:pt x="43" y="77"/>
                  </a:lnTo>
                  <a:lnTo>
                    <a:pt x="49" y="77"/>
                  </a:lnTo>
                  <a:lnTo>
                    <a:pt x="60" y="75"/>
                  </a:lnTo>
                  <a:lnTo>
                    <a:pt x="65" y="74"/>
                  </a:lnTo>
                  <a:lnTo>
                    <a:pt x="74" y="74"/>
                  </a:lnTo>
                  <a:lnTo>
                    <a:pt x="78" y="74"/>
                  </a:lnTo>
                  <a:lnTo>
                    <a:pt x="84" y="74"/>
                  </a:lnTo>
                  <a:lnTo>
                    <a:pt x="90" y="75"/>
                  </a:lnTo>
                  <a:lnTo>
                    <a:pt x="96" y="75"/>
                  </a:lnTo>
                  <a:lnTo>
                    <a:pt x="101" y="77"/>
                  </a:lnTo>
                  <a:lnTo>
                    <a:pt x="108" y="77"/>
                  </a:lnTo>
                  <a:lnTo>
                    <a:pt x="111" y="71"/>
                  </a:lnTo>
                  <a:lnTo>
                    <a:pt x="112" y="65"/>
                  </a:lnTo>
                  <a:lnTo>
                    <a:pt x="114" y="61"/>
                  </a:lnTo>
                  <a:lnTo>
                    <a:pt x="114" y="54"/>
                  </a:lnTo>
                  <a:lnTo>
                    <a:pt x="116" y="46"/>
                  </a:lnTo>
                  <a:lnTo>
                    <a:pt x="122" y="41"/>
                  </a:lnTo>
                  <a:lnTo>
                    <a:pt x="124" y="36"/>
                  </a:lnTo>
                  <a:lnTo>
                    <a:pt x="129" y="40"/>
                  </a:lnTo>
                  <a:lnTo>
                    <a:pt x="135" y="44"/>
                  </a:lnTo>
                  <a:lnTo>
                    <a:pt x="139" y="50"/>
                  </a:lnTo>
                  <a:lnTo>
                    <a:pt x="140" y="54"/>
                  </a:lnTo>
                  <a:lnTo>
                    <a:pt x="143" y="65"/>
                  </a:lnTo>
                  <a:lnTo>
                    <a:pt x="146" y="72"/>
                  </a:lnTo>
                  <a:lnTo>
                    <a:pt x="152" y="77"/>
                  </a:lnTo>
                  <a:lnTo>
                    <a:pt x="156" y="75"/>
                  </a:lnTo>
                  <a:lnTo>
                    <a:pt x="162" y="72"/>
                  </a:lnTo>
                  <a:lnTo>
                    <a:pt x="165" y="65"/>
                  </a:lnTo>
                  <a:lnTo>
                    <a:pt x="171" y="62"/>
                  </a:lnTo>
                  <a:lnTo>
                    <a:pt x="176" y="53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7" y="31"/>
                  </a:lnTo>
                  <a:lnTo>
                    <a:pt x="207" y="23"/>
                  </a:lnTo>
                  <a:lnTo>
                    <a:pt x="211" y="20"/>
                  </a:lnTo>
                  <a:lnTo>
                    <a:pt x="218" y="13"/>
                  </a:lnTo>
                  <a:lnTo>
                    <a:pt x="227" y="8"/>
                  </a:lnTo>
                  <a:lnTo>
                    <a:pt x="234" y="7"/>
                  </a:lnTo>
                  <a:lnTo>
                    <a:pt x="238" y="7"/>
                  </a:lnTo>
                  <a:lnTo>
                    <a:pt x="246" y="3"/>
                  </a:lnTo>
                  <a:lnTo>
                    <a:pt x="251" y="1"/>
                  </a:lnTo>
                  <a:lnTo>
                    <a:pt x="256" y="0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72" y="8"/>
                  </a:lnTo>
                  <a:lnTo>
                    <a:pt x="272" y="13"/>
                  </a:lnTo>
                  <a:lnTo>
                    <a:pt x="271" y="20"/>
                  </a:lnTo>
                  <a:lnTo>
                    <a:pt x="268" y="27"/>
                  </a:lnTo>
                  <a:lnTo>
                    <a:pt x="261" y="33"/>
                  </a:lnTo>
                  <a:lnTo>
                    <a:pt x="258" y="40"/>
                  </a:lnTo>
                  <a:lnTo>
                    <a:pt x="255" y="44"/>
                  </a:lnTo>
                  <a:lnTo>
                    <a:pt x="249" y="47"/>
                  </a:lnTo>
                  <a:lnTo>
                    <a:pt x="248" y="53"/>
                  </a:lnTo>
                  <a:lnTo>
                    <a:pt x="245" y="62"/>
                  </a:lnTo>
                  <a:lnTo>
                    <a:pt x="238" y="71"/>
                  </a:lnTo>
                  <a:lnTo>
                    <a:pt x="237" y="75"/>
                  </a:lnTo>
                  <a:lnTo>
                    <a:pt x="231" y="82"/>
                  </a:lnTo>
                  <a:lnTo>
                    <a:pt x="230" y="87"/>
                  </a:lnTo>
                  <a:lnTo>
                    <a:pt x="227" y="94"/>
                  </a:lnTo>
                  <a:lnTo>
                    <a:pt x="224" y="101"/>
                  </a:lnTo>
                  <a:lnTo>
                    <a:pt x="221" y="106"/>
                  </a:lnTo>
                  <a:lnTo>
                    <a:pt x="221" y="111"/>
                  </a:lnTo>
                  <a:lnTo>
                    <a:pt x="228" y="115"/>
                  </a:lnTo>
                  <a:lnTo>
                    <a:pt x="234" y="115"/>
                  </a:lnTo>
                  <a:lnTo>
                    <a:pt x="240" y="115"/>
                  </a:lnTo>
                  <a:lnTo>
                    <a:pt x="248" y="112"/>
                  </a:lnTo>
                  <a:lnTo>
                    <a:pt x="255" y="111"/>
                  </a:lnTo>
                  <a:lnTo>
                    <a:pt x="259" y="111"/>
                  </a:lnTo>
                  <a:lnTo>
                    <a:pt x="268" y="108"/>
                  </a:lnTo>
                  <a:lnTo>
                    <a:pt x="272" y="106"/>
                  </a:lnTo>
                  <a:lnTo>
                    <a:pt x="278" y="106"/>
                  </a:lnTo>
                  <a:lnTo>
                    <a:pt x="286" y="105"/>
                  </a:lnTo>
                  <a:lnTo>
                    <a:pt x="292" y="103"/>
                  </a:lnTo>
                  <a:lnTo>
                    <a:pt x="300" y="101"/>
                  </a:lnTo>
                  <a:lnTo>
                    <a:pt x="310" y="99"/>
                  </a:lnTo>
                  <a:lnTo>
                    <a:pt x="315" y="99"/>
                  </a:lnTo>
                  <a:lnTo>
                    <a:pt x="323" y="98"/>
                  </a:lnTo>
                  <a:lnTo>
                    <a:pt x="331" y="95"/>
                  </a:lnTo>
                  <a:lnTo>
                    <a:pt x="336" y="95"/>
                  </a:lnTo>
                  <a:lnTo>
                    <a:pt x="343" y="95"/>
                  </a:lnTo>
                  <a:lnTo>
                    <a:pt x="347" y="95"/>
                  </a:lnTo>
                  <a:lnTo>
                    <a:pt x="353" y="95"/>
                  </a:lnTo>
                  <a:lnTo>
                    <a:pt x="360" y="99"/>
                  </a:lnTo>
                  <a:lnTo>
                    <a:pt x="367" y="101"/>
                  </a:lnTo>
                  <a:lnTo>
                    <a:pt x="371" y="106"/>
                  </a:lnTo>
                  <a:lnTo>
                    <a:pt x="374" y="111"/>
                  </a:lnTo>
                  <a:lnTo>
                    <a:pt x="368" y="115"/>
                  </a:lnTo>
                  <a:lnTo>
                    <a:pt x="364" y="118"/>
                  </a:lnTo>
                  <a:lnTo>
                    <a:pt x="357" y="122"/>
                  </a:lnTo>
                  <a:lnTo>
                    <a:pt x="349" y="125"/>
                  </a:lnTo>
                  <a:lnTo>
                    <a:pt x="343" y="128"/>
                  </a:lnTo>
                  <a:lnTo>
                    <a:pt x="337" y="131"/>
                  </a:lnTo>
                  <a:lnTo>
                    <a:pt x="331" y="134"/>
                  </a:lnTo>
                  <a:lnTo>
                    <a:pt x="326" y="139"/>
                  </a:lnTo>
                  <a:lnTo>
                    <a:pt x="320" y="142"/>
                  </a:lnTo>
                  <a:lnTo>
                    <a:pt x="313" y="145"/>
                  </a:lnTo>
                  <a:lnTo>
                    <a:pt x="309" y="150"/>
                  </a:lnTo>
                  <a:lnTo>
                    <a:pt x="303" y="153"/>
                  </a:lnTo>
                  <a:lnTo>
                    <a:pt x="300" y="159"/>
                  </a:lnTo>
                  <a:lnTo>
                    <a:pt x="293" y="160"/>
                  </a:lnTo>
                  <a:lnTo>
                    <a:pt x="292" y="165"/>
                  </a:lnTo>
                  <a:lnTo>
                    <a:pt x="290" y="170"/>
                  </a:lnTo>
                  <a:lnTo>
                    <a:pt x="290" y="176"/>
                  </a:lnTo>
                  <a:lnTo>
                    <a:pt x="290" y="181"/>
                  </a:lnTo>
                  <a:lnTo>
                    <a:pt x="295" y="186"/>
                  </a:lnTo>
                  <a:lnTo>
                    <a:pt x="300" y="191"/>
                  </a:lnTo>
                  <a:lnTo>
                    <a:pt x="305" y="196"/>
                  </a:lnTo>
                  <a:lnTo>
                    <a:pt x="310" y="201"/>
                  </a:lnTo>
                  <a:lnTo>
                    <a:pt x="315" y="206"/>
                  </a:lnTo>
                  <a:lnTo>
                    <a:pt x="323" y="210"/>
                  </a:lnTo>
                  <a:lnTo>
                    <a:pt x="327" y="218"/>
                  </a:lnTo>
                  <a:lnTo>
                    <a:pt x="331" y="224"/>
                  </a:lnTo>
                  <a:lnTo>
                    <a:pt x="331" y="228"/>
                  </a:lnTo>
                  <a:lnTo>
                    <a:pt x="326" y="231"/>
                  </a:lnTo>
                  <a:lnTo>
                    <a:pt x="321" y="234"/>
                  </a:lnTo>
                  <a:lnTo>
                    <a:pt x="315" y="234"/>
                  </a:lnTo>
                  <a:lnTo>
                    <a:pt x="309" y="234"/>
                  </a:lnTo>
                  <a:lnTo>
                    <a:pt x="302" y="231"/>
                  </a:lnTo>
                  <a:lnTo>
                    <a:pt x="295" y="230"/>
                  </a:lnTo>
                  <a:lnTo>
                    <a:pt x="240" y="213"/>
                  </a:lnTo>
                  <a:lnTo>
                    <a:pt x="245" y="197"/>
                  </a:lnTo>
                  <a:lnTo>
                    <a:pt x="264" y="199"/>
                  </a:lnTo>
                  <a:lnTo>
                    <a:pt x="269" y="201"/>
                  </a:lnTo>
                  <a:lnTo>
                    <a:pt x="275" y="206"/>
                  </a:lnTo>
                  <a:lnTo>
                    <a:pt x="282" y="207"/>
                  </a:lnTo>
                  <a:lnTo>
                    <a:pt x="286" y="209"/>
                  </a:lnTo>
                  <a:lnTo>
                    <a:pt x="292" y="210"/>
                  </a:lnTo>
                  <a:lnTo>
                    <a:pt x="278" y="172"/>
                  </a:lnTo>
                  <a:lnTo>
                    <a:pt x="278" y="156"/>
                  </a:lnTo>
                  <a:lnTo>
                    <a:pt x="331" y="115"/>
                  </a:lnTo>
                  <a:lnTo>
                    <a:pt x="264" y="128"/>
                  </a:lnTo>
                  <a:lnTo>
                    <a:pt x="217" y="134"/>
                  </a:lnTo>
                  <a:lnTo>
                    <a:pt x="199" y="122"/>
                  </a:lnTo>
                  <a:lnTo>
                    <a:pt x="200" y="101"/>
                  </a:lnTo>
                  <a:lnTo>
                    <a:pt x="245" y="23"/>
                  </a:lnTo>
                  <a:lnTo>
                    <a:pt x="196" y="57"/>
                  </a:lnTo>
                  <a:lnTo>
                    <a:pt x="160" y="98"/>
                  </a:lnTo>
                  <a:lnTo>
                    <a:pt x="149" y="101"/>
                  </a:lnTo>
                  <a:lnTo>
                    <a:pt x="128" y="72"/>
                  </a:lnTo>
                  <a:lnTo>
                    <a:pt x="109" y="98"/>
                  </a:lnTo>
                  <a:lnTo>
                    <a:pt x="49" y="95"/>
                  </a:lnTo>
                  <a:lnTo>
                    <a:pt x="21" y="103"/>
                  </a:lnTo>
                  <a:lnTo>
                    <a:pt x="36" y="131"/>
                  </a:lnTo>
                  <a:lnTo>
                    <a:pt x="64" y="153"/>
                  </a:lnTo>
                  <a:lnTo>
                    <a:pt x="71" y="169"/>
                  </a:lnTo>
                  <a:lnTo>
                    <a:pt x="33" y="194"/>
                  </a:lnTo>
                  <a:lnTo>
                    <a:pt x="36" y="206"/>
                  </a:lnTo>
                  <a:lnTo>
                    <a:pt x="91" y="197"/>
                  </a:lnTo>
                  <a:lnTo>
                    <a:pt x="112" y="197"/>
                  </a:lnTo>
                  <a:lnTo>
                    <a:pt x="124" y="215"/>
                  </a:lnTo>
                  <a:lnTo>
                    <a:pt x="112" y="264"/>
                  </a:lnTo>
                  <a:lnTo>
                    <a:pt x="119" y="288"/>
                  </a:lnTo>
                  <a:lnTo>
                    <a:pt x="135" y="285"/>
                  </a:lnTo>
                  <a:lnTo>
                    <a:pt x="160" y="258"/>
                  </a:lnTo>
                  <a:lnTo>
                    <a:pt x="176" y="248"/>
                  </a:lnTo>
                  <a:lnTo>
                    <a:pt x="204" y="261"/>
                  </a:lnTo>
                  <a:lnTo>
                    <a:pt x="215" y="262"/>
                  </a:lnTo>
                  <a:lnTo>
                    <a:pt x="214" y="230"/>
                  </a:lnTo>
                  <a:lnTo>
                    <a:pt x="215" y="201"/>
                  </a:lnTo>
                  <a:lnTo>
                    <a:pt x="227" y="2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88"/>
            <p:cNvSpPr>
              <a:spLocks/>
            </p:cNvSpPr>
            <p:nvPr/>
          </p:nvSpPr>
          <p:spPr bwMode="auto">
            <a:xfrm>
              <a:off x="1447" y="3092"/>
              <a:ext cx="164" cy="144"/>
            </a:xfrm>
            <a:custGeom>
              <a:avLst/>
              <a:gdLst/>
              <a:ahLst/>
              <a:cxnLst>
                <a:cxn ang="0">
                  <a:pos x="228" y="289"/>
                </a:cxn>
                <a:cxn ang="0">
                  <a:pos x="200" y="248"/>
                </a:cxn>
                <a:cxn ang="0">
                  <a:pos x="179" y="226"/>
                </a:cxn>
                <a:cxn ang="0">
                  <a:pos x="153" y="225"/>
                </a:cxn>
                <a:cxn ang="0">
                  <a:pos x="127" y="264"/>
                </a:cxn>
                <a:cxn ang="0">
                  <a:pos x="120" y="285"/>
                </a:cxn>
                <a:cxn ang="0">
                  <a:pos x="93" y="230"/>
                </a:cxn>
                <a:cxn ang="0">
                  <a:pos x="33" y="232"/>
                </a:cxn>
                <a:cxn ang="0">
                  <a:pos x="21" y="218"/>
                </a:cxn>
                <a:cxn ang="0">
                  <a:pos x="36" y="184"/>
                </a:cxn>
                <a:cxn ang="0">
                  <a:pos x="70" y="151"/>
                </a:cxn>
                <a:cxn ang="0">
                  <a:pos x="55" y="134"/>
                </a:cxn>
                <a:cxn ang="0">
                  <a:pos x="1" y="106"/>
                </a:cxn>
                <a:cxn ang="0">
                  <a:pos x="0" y="93"/>
                </a:cxn>
                <a:cxn ang="0">
                  <a:pos x="55" y="69"/>
                </a:cxn>
                <a:cxn ang="0">
                  <a:pos x="55" y="23"/>
                </a:cxn>
                <a:cxn ang="0">
                  <a:pos x="64" y="0"/>
                </a:cxn>
                <a:cxn ang="0">
                  <a:pos x="112" y="27"/>
                </a:cxn>
                <a:cxn ang="0">
                  <a:pos x="146" y="53"/>
                </a:cxn>
                <a:cxn ang="0">
                  <a:pos x="184" y="34"/>
                </a:cxn>
                <a:cxn ang="0">
                  <a:pos x="176" y="80"/>
                </a:cxn>
                <a:cxn ang="0">
                  <a:pos x="228" y="76"/>
                </a:cxn>
                <a:cxn ang="0">
                  <a:pos x="288" y="75"/>
                </a:cxn>
                <a:cxn ang="0">
                  <a:pos x="306" y="85"/>
                </a:cxn>
                <a:cxn ang="0">
                  <a:pos x="269" y="107"/>
                </a:cxn>
                <a:cxn ang="0">
                  <a:pos x="212" y="133"/>
                </a:cxn>
                <a:cxn ang="0">
                  <a:pos x="212" y="147"/>
                </a:cxn>
                <a:cxn ang="0">
                  <a:pos x="232" y="160"/>
                </a:cxn>
                <a:cxn ang="0">
                  <a:pos x="301" y="195"/>
                </a:cxn>
                <a:cxn ang="0">
                  <a:pos x="327" y="210"/>
                </a:cxn>
                <a:cxn ang="0">
                  <a:pos x="317" y="217"/>
                </a:cxn>
                <a:cxn ang="0">
                  <a:pos x="244" y="217"/>
                </a:cxn>
                <a:cxn ang="0">
                  <a:pos x="232" y="229"/>
                </a:cxn>
                <a:cxn ang="0">
                  <a:pos x="227" y="259"/>
                </a:cxn>
                <a:cxn ang="0">
                  <a:pos x="228" y="289"/>
                </a:cxn>
              </a:cxnLst>
              <a:rect l="0" t="0" r="r" b="b"/>
              <a:pathLst>
                <a:path w="327" h="289">
                  <a:moveTo>
                    <a:pt x="228" y="289"/>
                  </a:moveTo>
                  <a:lnTo>
                    <a:pt x="200" y="248"/>
                  </a:lnTo>
                  <a:lnTo>
                    <a:pt x="179" y="226"/>
                  </a:lnTo>
                  <a:lnTo>
                    <a:pt x="153" y="225"/>
                  </a:lnTo>
                  <a:lnTo>
                    <a:pt x="127" y="264"/>
                  </a:lnTo>
                  <a:lnTo>
                    <a:pt x="120" y="285"/>
                  </a:lnTo>
                  <a:lnTo>
                    <a:pt x="93" y="230"/>
                  </a:lnTo>
                  <a:lnTo>
                    <a:pt x="33" y="232"/>
                  </a:lnTo>
                  <a:lnTo>
                    <a:pt x="21" y="218"/>
                  </a:lnTo>
                  <a:lnTo>
                    <a:pt x="36" y="184"/>
                  </a:lnTo>
                  <a:lnTo>
                    <a:pt x="70" y="151"/>
                  </a:lnTo>
                  <a:lnTo>
                    <a:pt x="55" y="134"/>
                  </a:lnTo>
                  <a:lnTo>
                    <a:pt x="1" y="106"/>
                  </a:lnTo>
                  <a:lnTo>
                    <a:pt x="0" y="93"/>
                  </a:lnTo>
                  <a:lnTo>
                    <a:pt x="55" y="69"/>
                  </a:lnTo>
                  <a:lnTo>
                    <a:pt x="55" y="23"/>
                  </a:lnTo>
                  <a:lnTo>
                    <a:pt x="64" y="0"/>
                  </a:lnTo>
                  <a:lnTo>
                    <a:pt x="112" y="27"/>
                  </a:lnTo>
                  <a:lnTo>
                    <a:pt x="146" y="53"/>
                  </a:lnTo>
                  <a:lnTo>
                    <a:pt x="184" y="34"/>
                  </a:lnTo>
                  <a:lnTo>
                    <a:pt x="176" y="80"/>
                  </a:lnTo>
                  <a:lnTo>
                    <a:pt x="228" y="76"/>
                  </a:lnTo>
                  <a:lnTo>
                    <a:pt x="288" y="75"/>
                  </a:lnTo>
                  <a:lnTo>
                    <a:pt x="306" y="85"/>
                  </a:lnTo>
                  <a:lnTo>
                    <a:pt x="269" y="107"/>
                  </a:lnTo>
                  <a:lnTo>
                    <a:pt x="212" y="133"/>
                  </a:lnTo>
                  <a:lnTo>
                    <a:pt x="212" y="147"/>
                  </a:lnTo>
                  <a:lnTo>
                    <a:pt x="232" y="160"/>
                  </a:lnTo>
                  <a:lnTo>
                    <a:pt x="301" y="195"/>
                  </a:lnTo>
                  <a:lnTo>
                    <a:pt x="327" y="210"/>
                  </a:lnTo>
                  <a:lnTo>
                    <a:pt x="317" y="217"/>
                  </a:lnTo>
                  <a:lnTo>
                    <a:pt x="244" y="217"/>
                  </a:lnTo>
                  <a:lnTo>
                    <a:pt x="232" y="229"/>
                  </a:lnTo>
                  <a:lnTo>
                    <a:pt x="227" y="259"/>
                  </a:lnTo>
                  <a:lnTo>
                    <a:pt x="228" y="289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89"/>
            <p:cNvSpPr>
              <a:spLocks/>
            </p:cNvSpPr>
            <p:nvPr/>
          </p:nvSpPr>
          <p:spPr bwMode="auto">
            <a:xfrm>
              <a:off x="1441" y="3083"/>
              <a:ext cx="181" cy="159"/>
            </a:xfrm>
            <a:custGeom>
              <a:avLst/>
              <a:gdLst/>
              <a:ahLst/>
              <a:cxnLst>
                <a:cxn ang="0">
                  <a:pos x="174" y="246"/>
                </a:cxn>
                <a:cxn ang="0">
                  <a:pos x="156" y="268"/>
                </a:cxn>
                <a:cxn ang="0">
                  <a:pos x="148" y="306"/>
                </a:cxn>
                <a:cxn ang="0">
                  <a:pos x="124" y="298"/>
                </a:cxn>
                <a:cxn ang="0">
                  <a:pos x="113" y="265"/>
                </a:cxn>
                <a:cxn ang="0">
                  <a:pos x="92" y="252"/>
                </a:cxn>
                <a:cxn ang="0">
                  <a:pos x="59" y="252"/>
                </a:cxn>
                <a:cxn ang="0">
                  <a:pos x="31" y="247"/>
                </a:cxn>
                <a:cxn ang="0">
                  <a:pos x="31" y="213"/>
                </a:cxn>
                <a:cxn ang="0">
                  <a:pos x="50" y="189"/>
                </a:cxn>
                <a:cxn ang="0">
                  <a:pos x="72" y="171"/>
                </a:cxn>
                <a:cxn ang="0">
                  <a:pos x="53" y="150"/>
                </a:cxn>
                <a:cxn ang="0">
                  <a:pos x="27" y="132"/>
                </a:cxn>
                <a:cxn ang="0">
                  <a:pos x="2" y="117"/>
                </a:cxn>
                <a:cxn ang="0">
                  <a:pos x="15" y="93"/>
                </a:cxn>
                <a:cxn ang="0">
                  <a:pos x="52" y="82"/>
                </a:cxn>
                <a:cxn ang="0">
                  <a:pos x="61" y="58"/>
                </a:cxn>
                <a:cxn ang="0">
                  <a:pos x="64" y="27"/>
                </a:cxn>
                <a:cxn ang="0">
                  <a:pos x="79" y="0"/>
                </a:cxn>
                <a:cxn ang="0">
                  <a:pos x="106" y="12"/>
                </a:cxn>
                <a:cxn ang="0">
                  <a:pos x="138" y="28"/>
                </a:cxn>
                <a:cxn ang="0">
                  <a:pos x="161" y="48"/>
                </a:cxn>
                <a:cxn ang="0">
                  <a:pos x="186" y="48"/>
                </a:cxn>
                <a:cxn ang="0">
                  <a:pos x="210" y="41"/>
                </a:cxn>
                <a:cxn ang="0">
                  <a:pos x="204" y="77"/>
                </a:cxn>
                <a:cxn ang="0">
                  <a:pos x="229" y="83"/>
                </a:cxn>
                <a:cxn ang="0">
                  <a:pos x="270" y="75"/>
                </a:cxn>
                <a:cxn ang="0">
                  <a:pos x="314" y="80"/>
                </a:cxn>
                <a:cxn ang="0">
                  <a:pos x="339" y="91"/>
                </a:cxn>
                <a:cxn ang="0">
                  <a:pos x="328" y="115"/>
                </a:cxn>
                <a:cxn ang="0">
                  <a:pos x="295" y="124"/>
                </a:cxn>
                <a:cxn ang="0">
                  <a:pos x="261" y="142"/>
                </a:cxn>
                <a:cxn ang="0">
                  <a:pos x="242" y="160"/>
                </a:cxn>
                <a:cxn ang="0">
                  <a:pos x="267" y="177"/>
                </a:cxn>
                <a:cxn ang="0">
                  <a:pos x="299" y="190"/>
                </a:cxn>
                <a:cxn ang="0">
                  <a:pos x="335" y="208"/>
                </a:cxn>
                <a:cxn ang="0">
                  <a:pos x="356" y="230"/>
                </a:cxn>
                <a:cxn ang="0">
                  <a:pos x="347" y="246"/>
                </a:cxn>
                <a:cxn ang="0">
                  <a:pos x="310" y="240"/>
                </a:cxn>
                <a:cxn ang="0">
                  <a:pos x="277" y="237"/>
                </a:cxn>
                <a:cxn ang="0">
                  <a:pos x="253" y="246"/>
                </a:cxn>
                <a:cxn ang="0">
                  <a:pos x="253" y="279"/>
                </a:cxn>
                <a:cxn ang="0">
                  <a:pos x="253" y="313"/>
                </a:cxn>
                <a:cxn ang="0">
                  <a:pos x="228" y="299"/>
                </a:cxn>
                <a:cxn ang="0">
                  <a:pos x="221" y="253"/>
                </a:cxn>
                <a:cxn ang="0">
                  <a:pos x="246" y="237"/>
                </a:cxn>
                <a:cxn ang="0">
                  <a:pos x="214" y="150"/>
                </a:cxn>
                <a:cxn ang="0">
                  <a:pos x="188" y="102"/>
                </a:cxn>
                <a:cxn ang="0">
                  <a:pos x="80" y="56"/>
                </a:cxn>
                <a:cxn ang="0">
                  <a:pos x="83" y="143"/>
                </a:cxn>
                <a:cxn ang="0">
                  <a:pos x="63" y="238"/>
                </a:cxn>
                <a:cxn ang="0">
                  <a:pos x="158" y="243"/>
                </a:cxn>
              </a:cxnLst>
              <a:rect l="0" t="0" r="r" b="b"/>
              <a:pathLst>
                <a:path w="361" h="318">
                  <a:moveTo>
                    <a:pt x="188" y="229"/>
                  </a:moveTo>
                  <a:lnTo>
                    <a:pt x="184" y="233"/>
                  </a:lnTo>
                  <a:lnTo>
                    <a:pt x="179" y="238"/>
                  </a:lnTo>
                  <a:lnTo>
                    <a:pt x="176" y="243"/>
                  </a:lnTo>
                  <a:lnTo>
                    <a:pt x="174" y="246"/>
                  </a:lnTo>
                  <a:lnTo>
                    <a:pt x="170" y="251"/>
                  </a:lnTo>
                  <a:lnTo>
                    <a:pt x="167" y="254"/>
                  </a:lnTo>
                  <a:lnTo>
                    <a:pt x="164" y="260"/>
                  </a:lnTo>
                  <a:lnTo>
                    <a:pt x="158" y="265"/>
                  </a:lnTo>
                  <a:lnTo>
                    <a:pt x="156" y="268"/>
                  </a:lnTo>
                  <a:lnTo>
                    <a:pt x="152" y="274"/>
                  </a:lnTo>
                  <a:lnTo>
                    <a:pt x="150" y="280"/>
                  </a:lnTo>
                  <a:lnTo>
                    <a:pt x="149" y="288"/>
                  </a:lnTo>
                  <a:lnTo>
                    <a:pt x="148" y="300"/>
                  </a:lnTo>
                  <a:lnTo>
                    <a:pt x="148" y="306"/>
                  </a:lnTo>
                  <a:lnTo>
                    <a:pt x="147" y="313"/>
                  </a:lnTo>
                  <a:lnTo>
                    <a:pt x="144" y="318"/>
                  </a:lnTo>
                  <a:lnTo>
                    <a:pt x="138" y="314"/>
                  </a:lnTo>
                  <a:lnTo>
                    <a:pt x="131" y="307"/>
                  </a:lnTo>
                  <a:lnTo>
                    <a:pt x="124" y="298"/>
                  </a:lnTo>
                  <a:lnTo>
                    <a:pt x="122" y="291"/>
                  </a:lnTo>
                  <a:lnTo>
                    <a:pt x="121" y="286"/>
                  </a:lnTo>
                  <a:lnTo>
                    <a:pt x="117" y="275"/>
                  </a:lnTo>
                  <a:lnTo>
                    <a:pt x="115" y="270"/>
                  </a:lnTo>
                  <a:lnTo>
                    <a:pt x="113" y="265"/>
                  </a:lnTo>
                  <a:lnTo>
                    <a:pt x="110" y="262"/>
                  </a:lnTo>
                  <a:lnTo>
                    <a:pt x="107" y="255"/>
                  </a:lnTo>
                  <a:lnTo>
                    <a:pt x="103" y="253"/>
                  </a:lnTo>
                  <a:lnTo>
                    <a:pt x="97" y="251"/>
                  </a:lnTo>
                  <a:lnTo>
                    <a:pt x="92" y="252"/>
                  </a:lnTo>
                  <a:lnTo>
                    <a:pt x="82" y="252"/>
                  </a:lnTo>
                  <a:lnTo>
                    <a:pt x="77" y="253"/>
                  </a:lnTo>
                  <a:lnTo>
                    <a:pt x="70" y="251"/>
                  </a:lnTo>
                  <a:lnTo>
                    <a:pt x="64" y="253"/>
                  </a:lnTo>
                  <a:lnTo>
                    <a:pt x="59" y="252"/>
                  </a:lnTo>
                  <a:lnTo>
                    <a:pt x="51" y="254"/>
                  </a:lnTo>
                  <a:lnTo>
                    <a:pt x="46" y="254"/>
                  </a:lnTo>
                  <a:lnTo>
                    <a:pt x="39" y="253"/>
                  </a:lnTo>
                  <a:lnTo>
                    <a:pt x="36" y="251"/>
                  </a:lnTo>
                  <a:lnTo>
                    <a:pt x="31" y="247"/>
                  </a:lnTo>
                  <a:lnTo>
                    <a:pt x="28" y="244"/>
                  </a:lnTo>
                  <a:lnTo>
                    <a:pt x="25" y="237"/>
                  </a:lnTo>
                  <a:lnTo>
                    <a:pt x="27" y="231"/>
                  </a:lnTo>
                  <a:lnTo>
                    <a:pt x="29" y="221"/>
                  </a:lnTo>
                  <a:lnTo>
                    <a:pt x="31" y="213"/>
                  </a:lnTo>
                  <a:lnTo>
                    <a:pt x="34" y="210"/>
                  </a:lnTo>
                  <a:lnTo>
                    <a:pt x="38" y="204"/>
                  </a:lnTo>
                  <a:lnTo>
                    <a:pt x="41" y="200"/>
                  </a:lnTo>
                  <a:lnTo>
                    <a:pt x="47" y="192"/>
                  </a:lnTo>
                  <a:lnTo>
                    <a:pt x="50" y="189"/>
                  </a:lnTo>
                  <a:lnTo>
                    <a:pt x="53" y="184"/>
                  </a:lnTo>
                  <a:lnTo>
                    <a:pt x="60" y="182"/>
                  </a:lnTo>
                  <a:lnTo>
                    <a:pt x="63" y="179"/>
                  </a:lnTo>
                  <a:lnTo>
                    <a:pt x="66" y="173"/>
                  </a:lnTo>
                  <a:lnTo>
                    <a:pt x="72" y="171"/>
                  </a:lnTo>
                  <a:lnTo>
                    <a:pt x="72" y="167"/>
                  </a:lnTo>
                  <a:lnTo>
                    <a:pt x="67" y="162"/>
                  </a:lnTo>
                  <a:lnTo>
                    <a:pt x="62" y="156"/>
                  </a:lnTo>
                  <a:lnTo>
                    <a:pt x="58" y="153"/>
                  </a:lnTo>
                  <a:lnTo>
                    <a:pt x="53" y="150"/>
                  </a:lnTo>
                  <a:lnTo>
                    <a:pt x="49" y="146"/>
                  </a:lnTo>
                  <a:lnTo>
                    <a:pt x="43" y="142"/>
                  </a:lnTo>
                  <a:lnTo>
                    <a:pt x="38" y="137"/>
                  </a:lnTo>
                  <a:lnTo>
                    <a:pt x="31" y="135"/>
                  </a:lnTo>
                  <a:lnTo>
                    <a:pt x="27" y="132"/>
                  </a:lnTo>
                  <a:lnTo>
                    <a:pt x="21" y="131"/>
                  </a:lnTo>
                  <a:lnTo>
                    <a:pt x="16" y="127"/>
                  </a:lnTo>
                  <a:lnTo>
                    <a:pt x="9" y="126"/>
                  </a:lnTo>
                  <a:lnTo>
                    <a:pt x="4" y="122"/>
                  </a:lnTo>
                  <a:lnTo>
                    <a:pt x="2" y="117"/>
                  </a:lnTo>
                  <a:lnTo>
                    <a:pt x="0" y="111"/>
                  </a:lnTo>
                  <a:lnTo>
                    <a:pt x="3" y="105"/>
                  </a:lnTo>
                  <a:lnTo>
                    <a:pt x="7" y="101"/>
                  </a:lnTo>
                  <a:lnTo>
                    <a:pt x="9" y="96"/>
                  </a:lnTo>
                  <a:lnTo>
                    <a:pt x="15" y="93"/>
                  </a:lnTo>
                  <a:lnTo>
                    <a:pt x="24" y="91"/>
                  </a:lnTo>
                  <a:lnTo>
                    <a:pt x="29" y="90"/>
                  </a:lnTo>
                  <a:lnTo>
                    <a:pt x="39" y="86"/>
                  </a:lnTo>
                  <a:lnTo>
                    <a:pt x="47" y="83"/>
                  </a:lnTo>
                  <a:lnTo>
                    <a:pt x="52" y="82"/>
                  </a:lnTo>
                  <a:lnTo>
                    <a:pt x="58" y="79"/>
                  </a:lnTo>
                  <a:lnTo>
                    <a:pt x="61" y="75"/>
                  </a:lnTo>
                  <a:lnTo>
                    <a:pt x="62" y="70"/>
                  </a:lnTo>
                  <a:lnTo>
                    <a:pt x="61" y="64"/>
                  </a:lnTo>
                  <a:lnTo>
                    <a:pt x="61" y="58"/>
                  </a:lnTo>
                  <a:lnTo>
                    <a:pt x="59" y="50"/>
                  </a:lnTo>
                  <a:lnTo>
                    <a:pt x="60" y="45"/>
                  </a:lnTo>
                  <a:lnTo>
                    <a:pt x="61" y="38"/>
                  </a:lnTo>
                  <a:lnTo>
                    <a:pt x="62" y="31"/>
                  </a:lnTo>
                  <a:lnTo>
                    <a:pt x="64" y="27"/>
                  </a:lnTo>
                  <a:lnTo>
                    <a:pt x="66" y="20"/>
                  </a:lnTo>
                  <a:lnTo>
                    <a:pt x="71" y="12"/>
                  </a:lnTo>
                  <a:lnTo>
                    <a:pt x="74" y="8"/>
                  </a:lnTo>
                  <a:lnTo>
                    <a:pt x="75" y="3"/>
                  </a:lnTo>
                  <a:lnTo>
                    <a:pt x="79" y="0"/>
                  </a:lnTo>
                  <a:lnTo>
                    <a:pt x="84" y="1"/>
                  </a:lnTo>
                  <a:lnTo>
                    <a:pt x="88" y="4"/>
                  </a:lnTo>
                  <a:lnTo>
                    <a:pt x="94" y="6"/>
                  </a:lnTo>
                  <a:lnTo>
                    <a:pt x="101" y="7"/>
                  </a:lnTo>
                  <a:lnTo>
                    <a:pt x="106" y="12"/>
                  </a:lnTo>
                  <a:lnTo>
                    <a:pt x="113" y="14"/>
                  </a:lnTo>
                  <a:lnTo>
                    <a:pt x="118" y="17"/>
                  </a:lnTo>
                  <a:lnTo>
                    <a:pt x="124" y="23"/>
                  </a:lnTo>
                  <a:lnTo>
                    <a:pt x="134" y="27"/>
                  </a:lnTo>
                  <a:lnTo>
                    <a:pt x="138" y="28"/>
                  </a:lnTo>
                  <a:lnTo>
                    <a:pt x="145" y="34"/>
                  </a:lnTo>
                  <a:lnTo>
                    <a:pt x="148" y="37"/>
                  </a:lnTo>
                  <a:lnTo>
                    <a:pt x="153" y="40"/>
                  </a:lnTo>
                  <a:lnTo>
                    <a:pt x="158" y="45"/>
                  </a:lnTo>
                  <a:lnTo>
                    <a:pt x="161" y="48"/>
                  </a:lnTo>
                  <a:lnTo>
                    <a:pt x="165" y="52"/>
                  </a:lnTo>
                  <a:lnTo>
                    <a:pt x="170" y="57"/>
                  </a:lnTo>
                  <a:lnTo>
                    <a:pt x="177" y="53"/>
                  </a:lnTo>
                  <a:lnTo>
                    <a:pt x="181" y="50"/>
                  </a:lnTo>
                  <a:lnTo>
                    <a:pt x="186" y="48"/>
                  </a:lnTo>
                  <a:lnTo>
                    <a:pt x="189" y="44"/>
                  </a:lnTo>
                  <a:lnTo>
                    <a:pt x="195" y="38"/>
                  </a:lnTo>
                  <a:lnTo>
                    <a:pt x="204" y="38"/>
                  </a:lnTo>
                  <a:lnTo>
                    <a:pt x="209" y="36"/>
                  </a:lnTo>
                  <a:lnTo>
                    <a:pt x="210" y="41"/>
                  </a:lnTo>
                  <a:lnTo>
                    <a:pt x="212" y="48"/>
                  </a:lnTo>
                  <a:lnTo>
                    <a:pt x="211" y="55"/>
                  </a:lnTo>
                  <a:lnTo>
                    <a:pt x="209" y="60"/>
                  </a:lnTo>
                  <a:lnTo>
                    <a:pt x="206" y="70"/>
                  </a:lnTo>
                  <a:lnTo>
                    <a:pt x="204" y="77"/>
                  </a:lnTo>
                  <a:lnTo>
                    <a:pt x="206" y="84"/>
                  </a:lnTo>
                  <a:lnTo>
                    <a:pt x="210" y="85"/>
                  </a:lnTo>
                  <a:lnTo>
                    <a:pt x="217" y="86"/>
                  </a:lnTo>
                  <a:lnTo>
                    <a:pt x="223" y="83"/>
                  </a:lnTo>
                  <a:lnTo>
                    <a:pt x="229" y="83"/>
                  </a:lnTo>
                  <a:lnTo>
                    <a:pt x="239" y="81"/>
                  </a:lnTo>
                  <a:lnTo>
                    <a:pt x="249" y="80"/>
                  </a:lnTo>
                  <a:lnTo>
                    <a:pt x="257" y="79"/>
                  </a:lnTo>
                  <a:lnTo>
                    <a:pt x="263" y="79"/>
                  </a:lnTo>
                  <a:lnTo>
                    <a:pt x="270" y="75"/>
                  </a:lnTo>
                  <a:lnTo>
                    <a:pt x="282" y="75"/>
                  </a:lnTo>
                  <a:lnTo>
                    <a:pt x="287" y="75"/>
                  </a:lnTo>
                  <a:lnTo>
                    <a:pt x="296" y="75"/>
                  </a:lnTo>
                  <a:lnTo>
                    <a:pt x="307" y="77"/>
                  </a:lnTo>
                  <a:lnTo>
                    <a:pt x="314" y="80"/>
                  </a:lnTo>
                  <a:lnTo>
                    <a:pt x="317" y="82"/>
                  </a:lnTo>
                  <a:lnTo>
                    <a:pt x="324" y="83"/>
                  </a:lnTo>
                  <a:lnTo>
                    <a:pt x="330" y="85"/>
                  </a:lnTo>
                  <a:lnTo>
                    <a:pt x="333" y="88"/>
                  </a:lnTo>
                  <a:lnTo>
                    <a:pt x="339" y="91"/>
                  </a:lnTo>
                  <a:lnTo>
                    <a:pt x="345" y="94"/>
                  </a:lnTo>
                  <a:lnTo>
                    <a:pt x="343" y="104"/>
                  </a:lnTo>
                  <a:lnTo>
                    <a:pt x="339" y="109"/>
                  </a:lnTo>
                  <a:lnTo>
                    <a:pt x="335" y="113"/>
                  </a:lnTo>
                  <a:lnTo>
                    <a:pt x="328" y="115"/>
                  </a:lnTo>
                  <a:lnTo>
                    <a:pt x="318" y="117"/>
                  </a:lnTo>
                  <a:lnTo>
                    <a:pt x="311" y="120"/>
                  </a:lnTo>
                  <a:lnTo>
                    <a:pt x="307" y="122"/>
                  </a:lnTo>
                  <a:lnTo>
                    <a:pt x="299" y="121"/>
                  </a:lnTo>
                  <a:lnTo>
                    <a:pt x="295" y="124"/>
                  </a:lnTo>
                  <a:lnTo>
                    <a:pt x="287" y="128"/>
                  </a:lnTo>
                  <a:lnTo>
                    <a:pt x="277" y="132"/>
                  </a:lnTo>
                  <a:lnTo>
                    <a:pt x="274" y="135"/>
                  </a:lnTo>
                  <a:lnTo>
                    <a:pt x="265" y="136"/>
                  </a:lnTo>
                  <a:lnTo>
                    <a:pt x="261" y="142"/>
                  </a:lnTo>
                  <a:lnTo>
                    <a:pt x="254" y="145"/>
                  </a:lnTo>
                  <a:lnTo>
                    <a:pt x="247" y="147"/>
                  </a:lnTo>
                  <a:lnTo>
                    <a:pt x="243" y="149"/>
                  </a:lnTo>
                  <a:lnTo>
                    <a:pt x="239" y="154"/>
                  </a:lnTo>
                  <a:lnTo>
                    <a:pt x="242" y="160"/>
                  </a:lnTo>
                  <a:lnTo>
                    <a:pt x="246" y="164"/>
                  </a:lnTo>
                  <a:lnTo>
                    <a:pt x="252" y="168"/>
                  </a:lnTo>
                  <a:lnTo>
                    <a:pt x="258" y="170"/>
                  </a:lnTo>
                  <a:lnTo>
                    <a:pt x="264" y="173"/>
                  </a:lnTo>
                  <a:lnTo>
                    <a:pt x="267" y="177"/>
                  </a:lnTo>
                  <a:lnTo>
                    <a:pt x="278" y="180"/>
                  </a:lnTo>
                  <a:lnTo>
                    <a:pt x="283" y="181"/>
                  </a:lnTo>
                  <a:lnTo>
                    <a:pt x="287" y="184"/>
                  </a:lnTo>
                  <a:lnTo>
                    <a:pt x="294" y="189"/>
                  </a:lnTo>
                  <a:lnTo>
                    <a:pt x="299" y="190"/>
                  </a:lnTo>
                  <a:lnTo>
                    <a:pt x="307" y="194"/>
                  </a:lnTo>
                  <a:lnTo>
                    <a:pt x="317" y="199"/>
                  </a:lnTo>
                  <a:lnTo>
                    <a:pt x="321" y="202"/>
                  </a:lnTo>
                  <a:lnTo>
                    <a:pt x="327" y="205"/>
                  </a:lnTo>
                  <a:lnTo>
                    <a:pt x="335" y="208"/>
                  </a:lnTo>
                  <a:lnTo>
                    <a:pt x="339" y="212"/>
                  </a:lnTo>
                  <a:lnTo>
                    <a:pt x="345" y="215"/>
                  </a:lnTo>
                  <a:lnTo>
                    <a:pt x="349" y="220"/>
                  </a:lnTo>
                  <a:lnTo>
                    <a:pt x="352" y="223"/>
                  </a:lnTo>
                  <a:lnTo>
                    <a:pt x="356" y="230"/>
                  </a:lnTo>
                  <a:lnTo>
                    <a:pt x="360" y="235"/>
                  </a:lnTo>
                  <a:lnTo>
                    <a:pt x="361" y="242"/>
                  </a:lnTo>
                  <a:lnTo>
                    <a:pt x="359" y="247"/>
                  </a:lnTo>
                  <a:lnTo>
                    <a:pt x="352" y="246"/>
                  </a:lnTo>
                  <a:lnTo>
                    <a:pt x="347" y="246"/>
                  </a:lnTo>
                  <a:lnTo>
                    <a:pt x="338" y="245"/>
                  </a:lnTo>
                  <a:lnTo>
                    <a:pt x="331" y="243"/>
                  </a:lnTo>
                  <a:lnTo>
                    <a:pt x="325" y="242"/>
                  </a:lnTo>
                  <a:lnTo>
                    <a:pt x="318" y="241"/>
                  </a:lnTo>
                  <a:lnTo>
                    <a:pt x="310" y="240"/>
                  </a:lnTo>
                  <a:lnTo>
                    <a:pt x="304" y="240"/>
                  </a:lnTo>
                  <a:lnTo>
                    <a:pt x="297" y="238"/>
                  </a:lnTo>
                  <a:lnTo>
                    <a:pt x="290" y="237"/>
                  </a:lnTo>
                  <a:lnTo>
                    <a:pt x="284" y="238"/>
                  </a:lnTo>
                  <a:lnTo>
                    <a:pt x="277" y="237"/>
                  </a:lnTo>
                  <a:lnTo>
                    <a:pt x="272" y="240"/>
                  </a:lnTo>
                  <a:lnTo>
                    <a:pt x="265" y="236"/>
                  </a:lnTo>
                  <a:lnTo>
                    <a:pt x="261" y="240"/>
                  </a:lnTo>
                  <a:lnTo>
                    <a:pt x="256" y="242"/>
                  </a:lnTo>
                  <a:lnTo>
                    <a:pt x="253" y="246"/>
                  </a:lnTo>
                  <a:lnTo>
                    <a:pt x="250" y="249"/>
                  </a:lnTo>
                  <a:lnTo>
                    <a:pt x="251" y="258"/>
                  </a:lnTo>
                  <a:lnTo>
                    <a:pt x="252" y="265"/>
                  </a:lnTo>
                  <a:lnTo>
                    <a:pt x="253" y="273"/>
                  </a:lnTo>
                  <a:lnTo>
                    <a:pt x="253" y="279"/>
                  </a:lnTo>
                  <a:lnTo>
                    <a:pt x="254" y="287"/>
                  </a:lnTo>
                  <a:lnTo>
                    <a:pt x="256" y="293"/>
                  </a:lnTo>
                  <a:lnTo>
                    <a:pt x="256" y="303"/>
                  </a:lnTo>
                  <a:lnTo>
                    <a:pt x="255" y="309"/>
                  </a:lnTo>
                  <a:lnTo>
                    <a:pt x="253" y="313"/>
                  </a:lnTo>
                  <a:lnTo>
                    <a:pt x="247" y="313"/>
                  </a:lnTo>
                  <a:lnTo>
                    <a:pt x="242" y="311"/>
                  </a:lnTo>
                  <a:lnTo>
                    <a:pt x="238" y="309"/>
                  </a:lnTo>
                  <a:lnTo>
                    <a:pt x="232" y="304"/>
                  </a:lnTo>
                  <a:lnTo>
                    <a:pt x="228" y="299"/>
                  </a:lnTo>
                  <a:lnTo>
                    <a:pt x="223" y="292"/>
                  </a:lnTo>
                  <a:lnTo>
                    <a:pt x="190" y="246"/>
                  </a:lnTo>
                  <a:lnTo>
                    <a:pt x="203" y="236"/>
                  </a:lnTo>
                  <a:lnTo>
                    <a:pt x="218" y="249"/>
                  </a:lnTo>
                  <a:lnTo>
                    <a:pt x="221" y="253"/>
                  </a:lnTo>
                  <a:lnTo>
                    <a:pt x="223" y="263"/>
                  </a:lnTo>
                  <a:lnTo>
                    <a:pt x="227" y="267"/>
                  </a:lnTo>
                  <a:lnTo>
                    <a:pt x="229" y="271"/>
                  </a:lnTo>
                  <a:lnTo>
                    <a:pt x="232" y="276"/>
                  </a:lnTo>
                  <a:lnTo>
                    <a:pt x="246" y="237"/>
                  </a:lnTo>
                  <a:lnTo>
                    <a:pt x="255" y="225"/>
                  </a:lnTo>
                  <a:lnTo>
                    <a:pt x="322" y="224"/>
                  </a:lnTo>
                  <a:lnTo>
                    <a:pt x="262" y="194"/>
                  </a:lnTo>
                  <a:lnTo>
                    <a:pt x="220" y="169"/>
                  </a:lnTo>
                  <a:lnTo>
                    <a:pt x="214" y="150"/>
                  </a:lnTo>
                  <a:lnTo>
                    <a:pt x="229" y="133"/>
                  </a:lnTo>
                  <a:lnTo>
                    <a:pt x="311" y="97"/>
                  </a:lnTo>
                  <a:lnTo>
                    <a:pt x="252" y="96"/>
                  </a:lnTo>
                  <a:lnTo>
                    <a:pt x="199" y="106"/>
                  </a:lnTo>
                  <a:lnTo>
                    <a:pt x="188" y="102"/>
                  </a:lnTo>
                  <a:lnTo>
                    <a:pt x="189" y="66"/>
                  </a:lnTo>
                  <a:lnTo>
                    <a:pt x="158" y="74"/>
                  </a:lnTo>
                  <a:lnTo>
                    <a:pt x="113" y="36"/>
                  </a:lnTo>
                  <a:lnTo>
                    <a:pt x="85" y="24"/>
                  </a:lnTo>
                  <a:lnTo>
                    <a:pt x="80" y="56"/>
                  </a:lnTo>
                  <a:lnTo>
                    <a:pt x="88" y="90"/>
                  </a:lnTo>
                  <a:lnTo>
                    <a:pt x="84" y="107"/>
                  </a:lnTo>
                  <a:lnTo>
                    <a:pt x="39" y="104"/>
                  </a:lnTo>
                  <a:lnTo>
                    <a:pt x="34" y="115"/>
                  </a:lnTo>
                  <a:lnTo>
                    <a:pt x="83" y="143"/>
                  </a:lnTo>
                  <a:lnTo>
                    <a:pt x="100" y="155"/>
                  </a:lnTo>
                  <a:lnTo>
                    <a:pt x="99" y="176"/>
                  </a:lnTo>
                  <a:lnTo>
                    <a:pt x="59" y="208"/>
                  </a:lnTo>
                  <a:lnTo>
                    <a:pt x="48" y="231"/>
                  </a:lnTo>
                  <a:lnTo>
                    <a:pt x="63" y="238"/>
                  </a:lnTo>
                  <a:lnTo>
                    <a:pt x="100" y="232"/>
                  </a:lnTo>
                  <a:lnTo>
                    <a:pt x="117" y="234"/>
                  </a:lnTo>
                  <a:lnTo>
                    <a:pt x="133" y="262"/>
                  </a:lnTo>
                  <a:lnTo>
                    <a:pt x="140" y="268"/>
                  </a:lnTo>
                  <a:lnTo>
                    <a:pt x="158" y="243"/>
                  </a:lnTo>
                  <a:lnTo>
                    <a:pt x="178" y="221"/>
                  </a:lnTo>
                  <a:lnTo>
                    <a:pt x="188" y="2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90"/>
            <p:cNvSpPr>
              <a:spLocks/>
            </p:cNvSpPr>
            <p:nvPr/>
          </p:nvSpPr>
          <p:spPr bwMode="auto">
            <a:xfrm>
              <a:off x="1050" y="2980"/>
              <a:ext cx="145" cy="134"/>
            </a:xfrm>
            <a:custGeom>
              <a:avLst/>
              <a:gdLst/>
              <a:ahLst/>
              <a:cxnLst>
                <a:cxn ang="0">
                  <a:pos x="0" y="153"/>
                </a:cxn>
                <a:cxn ang="0">
                  <a:pos x="10" y="130"/>
                </a:cxn>
                <a:cxn ang="0">
                  <a:pos x="13" y="55"/>
                </a:cxn>
                <a:cxn ang="0">
                  <a:pos x="47" y="80"/>
                </a:cxn>
                <a:cxn ang="0">
                  <a:pos x="78" y="0"/>
                </a:cxn>
                <a:cxn ang="0">
                  <a:pos x="84" y="0"/>
                </a:cxn>
                <a:cxn ang="0">
                  <a:pos x="109" y="47"/>
                </a:cxn>
                <a:cxn ang="0">
                  <a:pos x="133" y="54"/>
                </a:cxn>
                <a:cxn ang="0">
                  <a:pos x="221" y="33"/>
                </a:cxn>
                <a:cxn ang="0">
                  <a:pos x="201" y="74"/>
                </a:cxn>
                <a:cxn ang="0">
                  <a:pos x="187" y="114"/>
                </a:cxn>
                <a:cxn ang="0">
                  <a:pos x="194" y="126"/>
                </a:cxn>
                <a:cxn ang="0">
                  <a:pos x="290" y="172"/>
                </a:cxn>
                <a:cxn ang="0">
                  <a:pos x="280" y="188"/>
                </a:cxn>
                <a:cxn ang="0">
                  <a:pos x="201" y="201"/>
                </a:cxn>
                <a:cxn ang="0">
                  <a:pos x="197" y="234"/>
                </a:cxn>
                <a:cxn ang="0">
                  <a:pos x="205" y="266"/>
                </a:cxn>
                <a:cxn ang="0">
                  <a:pos x="190" y="268"/>
                </a:cxn>
                <a:cxn ang="0">
                  <a:pos x="143" y="235"/>
                </a:cxn>
                <a:cxn ang="0">
                  <a:pos x="107" y="258"/>
                </a:cxn>
                <a:cxn ang="0">
                  <a:pos x="92" y="207"/>
                </a:cxn>
                <a:cxn ang="0">
                  <a:pos x="76" y="156"/>
                </a:cxn>
                <a:cxn ang="0">
                  <a:pos x="44" y="145"/>
                </a:cxn>
                <a:cxn ang="0">
                  <a:pos x="10" y="167"/>
                </a:cxn>
                <a:cxn ang="0">
                  <a:pos x="0" y="153"/>
                </a:cxn>
              </a:cxnLst>
              <a:rect l="0" t="0" r="r" b="b"/>
              <a:pathLst>
                <a:path w="290" h="268">
                  <a:moveTo>
                    <a:pt x="0" y="153"/>
                  </a:moveTo>
                  <a:lnTo>
                    <a:pt x="10" y="130"/>
                  </a:lnTo>
                  <a:lnTo>
                    <a:pt x="13" y="55"/>
                  </a:lnTo>
                  <a:lnTo>
                    <a:pt x="47" y="8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109" y="47"/>
                  </a:lnTo>
                  <a:lnTo>
                    <a:pt x="133" y="54"/>
                  </a:lnTo>
                  <a:lnTo>
                    <a:pt x="221" y="33"/>
                  </a:lnTo>
                  <a:lnTo>
                    <a:pt x="201" y="74"/>
                  </a:lnTo>
                  <a:lnTo>
                    <a:pt x="187" y="114"/>
                  </a:lnTo>
                  <a:lnTo>
                    <a:pt x="194" y="126"/>
                  </a:lnTo>
                  <a:lnTo>
                    <a:pt x="290" y="172"/>
                  </a:lnTo>
                  <a:lnTo>
                    <a:pt x="280" y="188"/>
                  </a:lnTo>
                  <a:lnTo>
                    <a:pt x="201" y="201"/>
                  </a:lnTo>
                  <a:lnTo>
                    <a:pt x="197" y="234"/>
                  </a:lnTo>
                  <a:lnTo>
                    <a:pt x="205" y="266"/>
                  </a:lnTo>
                  <a:lnTo>
                    <a:pt x="190" y="268"/>
                  </a:lnTo>
                  <a:lnTo>
                    <a:pt x="143" y="235"/>
                  </a:lnTo>
                  <a:lnTo>
                    <a:pt x="107" y="258"/>
                  </a:lnTo>
                  <a:lnTo>
                    <a:pt x="92" y="207"/>
                  </a:lnTo>
                  <a:lnTo>
                    <a:pt x="76" y="156"/>
                  </a:lnTo>
                  <a:lnTo>
                    <a:pt x="44" y="145"/>
                  </a:lnTo>
                  <a:lnTo>
                    <a:pt x="10" y="167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91"/>
            <p:cNvSpPr>
              <a:spLocks/>
            </p:cNvSpPr>
            <p:nvPr/>
          </p:nvSpPr>
          <p:spPr bwMode="auto">
            <a:xfrm>
              <a:off x="1045" y="2975"/>
              <a:ext cx="160" cy="149"/>
            </a:xfrm>
            <a:custGeom>
              <a:avLst/>
              <a:gdLst/>
              <a:ahLst/>
              <a:cxnLst>
                <a:cxn ang="0">
                  <a:pos x="13" y="143"/>
                </a:cxn>
                <a:cxn ang="0">
                  <a:pos x="17" y="112"/>
                </a:cxn>
                <a:cxn ang="0">
                  <a:pos x="17" y="78"/>
                </a:cxn>
                <a:cxn ang="0">
                  <a:pos x="22" y="50"/>
                </a:cxn>
                <a:cxn ang="0">
                  <a:pos x="42" y="71"/>
                </a:cxn>
                <a:cxn ang="0">
                  <a:pos x="63" y="61"/>
                </a:cxn>
                <a:cxn ang="0">
                  <a:pos x="78" y="23"/>
                </a:cxn>
                <a:cxn ang="0">
                  <a:pos x="92" y="0"/>
                </a:cxn>
                <a:cxn ang="0">
                  <a:pos x="110" y="21"/>
                </a:cxn>
                <a:cxn ang="0">
                  <a:pos x="126" y="49"/>
                </a:cxn>
                <a:cxn ang="0">
                  <a:pos x="157" y="46"/>
                </a:cxn>
                <a:cxn ang="0">
                  <a:pos x="190" y="44"/>
                </a:cxn>
                <a:cxn ang="0">
                  <a:pos x="221" y="37"/>
                </a:cxn>
                <a:cxn ang="0">
                  <a:pos x="248" y="37"/>
                </a:cxn>
                <a:cxn ang="0">
                  <a:pos x="248" y="58"/>
                </a:cxn>
                <a:cxn ang="0">
                  <a:pos x="229" y="83"/>
                </a:cxn>
                <a:cxn ang="0">
                  <a:pos x="214" y="109"/>
                </a:cxn>
                <a:cxn ang="0">
                  <a:pos x="218" y="135"/>
                </a:cxn>
                <a:cxn ang="0">
                  <a:pos x="251" y="152"/>
                </a:cxn>
                <a:cxn ang="0">
                  <a:pos x="286" y="165"/>
                </a:cxn>
                <a:cxn ang="0">
                  <a:pos x="314" y="176"/>
                </a:cxn>
                <a:cxn ang="0">
                  <a:pos x="313" y="199"/>
                </a:cxn>
                <a:cxn ang="0">
                  <a:pos x="282" y="210"/>
                </a:cxn>
                <a:cxn ang="0">
                  <a:pos x="249" y="213"/>
                </a:cxn>
                <a:cxn ang="0">
                  <a:pos x="225" y="227"/>
                </a:cxn>
                <a:cxn ang="0">
                  <a:pos x="222" y="257"/>
                </a:cxn>
                <a:cxn ang="0">
                  <a:pos x="221" y="289"/>
                </a:cxn>
                <a:cxn ang="0">
                  <a:pos x="197" y="288"/>
                </a:cxn>
                <a:cxn ang="0">
                  <a:pos x="176" y="268"/>
                </a:cxn>
                <a:cxn ang="0">
                  <a:pos x="146" y="257"/>
                </a:cxn>
                <a:cxn ang="0">
                  <a:pos x="129" y="278"/>
                </a:cxn>
                <a:cxn ang="0">
                  <a:pos x="107" y="274"/>
                </a:cxn>
                <a:cxn ang="0">
                  <a:pos x="89" y="247"/>
                </a:cxn>
                <a:cxn ang="0">
                  <a:pos x="88" y="214"/>
                </a:cxn>
                <a:cxn ang="0">
                  <a:pos x="79" y="187"/>
                </a:cxn>
                <a:cxn ang="0">
                  <a:pos x="55" y="176"/>
                </a:cxn>
                <a:cxn ang="0">
                  <a:pos x="27" y="180"/>
                </a:cxn>
                <a:cxn ang="0">
                  <a:pos x="22" y="155"/>
                </a:cxn>
                <a:cxn ang="0">
                  <a:pos x="47" y="146"/>
                </a:cxn>
                <a:cxn ang="0">
                  <a:pos x="75" y="146"/>
                </a:cxn>
                <a:cxn ang="0">
                  <a:pos x="99" y="159"/>
                </a:cxn>
                <a:cxn ang="0">
                  <a:pos x="109" y="193"/>
                </a:cxn>
                <a:cxn ang="0">
                  <a:pos x="115" y="224"/>
                </a:cxn>
                <a:cxn ang="0">
                  <a:pos x="125" y="252"/>
                </a:cxn>
                <a:cxn ang="0">
                  <a:pos x="151" y="234"/>
                </a:cxn>
                <a:cxn ang="0">
                  <a:pos x="181" y="249"/>
                </a:cxn>
                <a:cxn ang="0">
                  <a:pos x="208" y="267"/>
                </a:cxn>
                <a:cxn ang="0">
                  <a:pos x="200" y="236"/>
                </a:cxn>
                <a:cxn ang="0">
                  <a:pos x="201" y="203"/>
                </a:cxn>
                <a:cxn ang="0">
                  <a:pos x="231" y="196"/>
                </a:cxn>
                <a:cxn ang="0">
                  <a:pos x="258" y="189"/>
                </a:cxn>
                <a:cxn ang="0">
                  <a:pos x="204" y="148"/>
                </a:cxn>
                <a:cxn ang="0">
                  <a:pos x="143" y="68"/>
                </a:cxn>
                <a:cxn ang="0">
                  <a:pos x="27" y="78"/>
                </a:cxn>
              </a:cxnLst>
              <a:rect l="0" t="0" r="r" b="b"/>
              <a:pathLst>
                <a:path w="319" h="298">
                  <a:moveTo>
                    <a:pt x="0" y="165"/>
                  </a:moveTo>
                  <a:lnTo>
                    <a:pt x="4" y="158"/>
                  </a:lnTo>
                  <a:lnTo>
                    <a:pt x="7" y="153"/>
                  </a:lnTo>
                  <a:lnTo>
                    <a:pt x="11" y="148"/>
                  </a:lnTo>
                  <a:lnTo>
                    <a:pt x="13" y="143"/>
                  </a:lnTo>
                  <a:lnTo>
                    <a:pt x="16" y="136"/>
                  </a:lnTo>
                  <a:lnTo>
                    <a:pt x="16" y="129"/>
                  </a:lnTo>
                  <a:lnTo>
                    <a:pt x="16" y="124"/>
                  </a:lnTo>
                  <a:lnTo>
                    <a:pt x="17" y="119"/>
                  </a:lnTo>
                  <a:lnTo>
                    <a:pt x="17" y="112"/>
                  </a:lnTo>
                  <a:lnTo>
                    <a:pt x="17" y="108"/>
                  </a:lnTo>
                  <a:lnTo>
                    <a:pt x="16" y="99"/>
                  </a:lnTo>
                  <a:lnTo>
                    <a:pt x="16" y="91"/>
                  </a:lnTo>
                  <a:lnTo>
                    <a:pt x="17" y="83"/>
                  </a:lnTo>
                  <a:lnTo>
                    <a:pt x="17" y="78"/>
                  </a:lnTo>
                  <a:lnTo>
                    <a:pt x="17" y="71"/>
                  </a:lnTo>
                  <a:lnTo>
                    <a:pt x="21" y="67"/>
                  </a:lnTo>
                  <a:lnTo>
                    <a:pt x="17" y="61"/>
                  </a:lnTo>
                  <a:lnTo>
                    <a:pt x="17" y="57"/>
                  </a:lnTo>
                  <a:lnTo>
                    <a:pt x="22" y="50"/>
                  </a:lnTo>
                  <a:lnTo>
                    <a:pt x="27" y="54"/>
                  </a:lnTo>
                  <a:lnTo>
                    <a:pt x="32" y="58"/>
                  </a:lnTo>
                  <a:lnTo>
                    <a:pt x="34" y="64"/>
                  </a:lnTo>
                  <a:lnTo>
                    <a:pt x="38" y="67"/>
                  </a:lnTo>
                  <a:lnTo>
                    <a:pt x="42" y="71"/>
                  </a:lnTo>
                  <a:lnTo>
                    <a:pt x="47" y="75"/>
                  </a:lnTo>
                  <a:lnTo>
                    <a:pt x="54" y="77"/>
                  </a:lnTo>
                  <a:lnTo>
                    <a:pt x="57" y="71"/>
                  </a:lnTo>
                  <a:lnTo>
                    <a:pt x="61" y="67"/>
                  </a:lnTo>
                  <a:lnTo>
                    <a:pt x="63" y="61"/>
                  </a:lnTo>
                  <a:lnTo>
                    <a:pt x="66" y="54"/>
                  </a:lnTo>
                  <a:lnTo>
                    <a:pt x="69" y="46"/>
                  </a:lnTo>
                  <a:lnTo>
                    <a:pt x="71" y="37"/>
                  </a:lnTo>
                  <a:lnTo>
                    <a:pt x="75" y="31"/>
                  </a:lnTo>
                  <a:lnTo>
                    <a:pt x="78" y="23"/>
                  </a:lnTo>
                  <a:lnTo>
                    <a:pt x="78" y="15"/>
                  </a:lnTo>
                  <a:lnTo>
                    <a:pt x="79" y="9"/>
                  </a:lnTo>
                  <a:lnTo>
                    <a:pt x="79" y="3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3" y="3"/>
                  </a:lnTo>
                  <a:lnTo>
                    <a:pt x="106" y="10"/>
                  </a:lnTo>
                  <a:lnTo>
                    <a:pt x="109" y="15"/>
                  </a:lnTo>
                  <a:lnTo>
                    <a:pt x="110" y="21"/>
                  </a:lnTo>
                  <a:lnTo>
                    <a:pt x="113" y="27"/>
                  </a:lnTo>
                  <a:lnTo>
                    <a:pt x="119" y="36"/>
                  </a:lnTo>
                  <a:lnTo>
                    <a:pt x="120" y="40"/>
                  </a:lnTo>
                  <a:lnTo>
                    <a:pt x="122" y="46"/>
                  </a:lnTo>
                  <a:lnTo>
                    <a:pt x="126" y="49"/>
                  </a:lnTo>
                  <a:lnTo>
                    <a:pt x="132" y="49"/>
                  </a:lnTo>
                  <a:lnTo>
                    <a:pt x="139" y="49"/>
                  </a:lnTo>
                  <a:lnTo>
                    <a:pt x="147" y="47"/>
                  </a:lnTo>
                  <a:lnTo>
                    <a:pt x="153" y="46"/>
                  </a:lnTo>
                  <a:lnTo>
                    <a:pt x="157" y="46"/>
                  </a:lnTo>
                  <a:lnTo>
                    <a:pt x="163" y="46"/>
                  </a:lnTo>
                  <a:lnTo>
                    <a:pt x="167" y="46"/>
                  </a:lnTo>
                  <a:lnTo>
                    <a:pt x="176" y="44"/>
                  </a:lnTo>
                  <a:lnTo>
                    <a:pt x="184" y="44"/>
                  </a:lnTo>
                  <a:lnTo>
                    <a:pt x="190" y="44"/>
                  </a:lnTo>
                  <a:lnTo>
                    <a:pt x="197" y="43"/>
                  </a:lnTo>
                  <a:lnTo>
                    <a:pt x="201" y="40"/>
                  </a:lnTo>
                  <a:lnTo>
                    <a:pt x="207" y="40"/>
                  </a:lnTo>
                  <a:lnTo>
                    <a:pt x="215" y="37"/>
                  </a:lnTo>
                  <a:lnTo>
                    <a:pt x="221" y="37"/>
                  </a:lnTo>
                  <a:lnTo>
                    <a:pt x="226" y="36"/>
                  </a:lnTo>
                  <a:lnTo>
                    <a:pt x="231" y="36"/>
                  </a:lnTo>
                  <a:lnTo>
                    <a:pt x="238" y="36"/>
                  </a:lnTo>
                  <a:lnTo>
                    <a:pt x="242" y="36"/>
                  </a:lnTo>
                  <a:lnTo>
                    <a:pt x="248" y="37"/>
                  </a:lnTo>
                  <a:lnTo>
                    <a:pt x="252" y="39"/>
                  </a:lnTo>
                  <a:lnTo>
                    <a:pt x="256" y="44"/>
                  </a:lnTo>
                  <a:lnTo>
                    <a:pt x="256" y="49"/>
                  </a:lnTo>
                  <a:lnTo>
                    <a:pt x="251" y="53"/>
                  </a:lnTo>
                  <a:lnTo>
                    <a:pt x="248" y="58"/>
                  </a:lnTo>
                  <a:lnTo>
                    <a:pt x="242" y="60"/>
                  </a:lnTo>
                  <a:lnTo>
                    <a:pt x="241" y="65"/>
                  </a:lnTo>
                  <a:lnTo>
                    <a:pt x="235" y="71"/>
                  </a:lnTo>
                  <a:lnTo>
                    <a:pt x="231" y="77"/>
                  </a:lnTo>
                  <a:lnTo>
                    <a:pt x="229" y="83"/>
                  </a:lnTo>
                  <a:lnTo>
                    <a:pt x="226" y="90"/>
                  </a:lnTo>
                  <a:lnTo>
                    <a:pt x="221" y="94"/>
                  </a:lnTo>
                  <a:lnTo>
                    <a:pt x="221" y="101"/>
                  </a:lnTo>
                  <a:lnTo>
                    <a:pt x="215" y="104"/>
                  </a:lnTo>
                  <a:lnTo>
                    <a:pt x="214" y="109"/>
                  </a:lnTo>
                  <a:lnTo>
                    <a:pt x="211" y="114"/>
                  </a:lnTo>
                  <a:lnTo>
                    <a:pt x="210" y="119"/>
                  </a:lnTo>
                  <a:lnTo>
                    <a:pt x="211" y="124"/>
                  </a:lnTo>
                  <a:lnTo>
                    <a:pt x="214" y="129"/>
                  </a:lnTo>
                  <a:lnTo>
                    <a:pt x="218" y="135"/>
                  </a:lnTo>
                  <a:lnTo>
                    <a:pt x="228" y="140"/>
                  </a:lnTo>
                  <a:lnTo>
                    <a:pt x="236" y="145"/>
                  </a:lnTo>
                  <a:lnTo>
                    <a:pt x="241" y="146"/>
                  </a:lnTo>
                  <a:lnTo>
                    <a:pt x="246" y="148"/>
                  </a:lnTo>
                  <a:lnTo>
                    <a:pt x="251" y="152"/>
                  </a:lnTo>
                  <a:lnTo>
                    <a:pt x="258" y="155"/>
                  </a:lnTo>
                  <a:lnTo>
                    <a:pt x="267" y="158"/>
                  </a:lnTo>
                  <a:lnTo>
                    <a:pt x="273" y="159"/>
                  </a:lnTo>
                  <a:lnTo>
                    <a:pt x="282" y="163"/>
                  </a:lnTo>
                  <a:lnTo>
                    <a:pt x="286" y="165"/>
                  </a:lnTo>
                  <a:lnTo>
                    <a:pt x="292" y="166"/>
                  </a:lnTo>
                  <a:lnTo>
                    <a:pt x="299" y="169"/>
                  </a:lnTo>
                  <a:lnTo>
                    <a:pt x="304" y="173"/>
                  </a:lnTo>
                  <a:lnTo>
                    <a:pt x="310" y="174"/>
                  </a:lnTo>
                  <a:lnTo>
                    <a:pt x="314" y="176"/>
                  </a:lnTo>
                  <a:lnTo>
                    <a:pt x="317" y="180"/>
                  </a:lnTo>
                  <a:lnTo>
                    <a:pt x="319" y="186"/>
                  </a:lnTo>
                  <a:lnTo>
                    <a:pt x="319" y="190"/>
                  </a:lnTo>
                  <a:lnTo>
                    <a:pt x="317" y="196"/>
                  </a:lnTo>
                  <a:lnTo>
                    <a:pt x="313" y="199"/>
                  </a:lnTo>
                  <a:lnTo>
                    <a:pt x="307" y="203"/>
                  </a:lnTo>
                  <a:lnTo>
                    <a:pt x="303" y="203"/>
                  </a:lnTo>
                  <a:lnTo>
                    <a:pt x="293" y="207"/>
                  </a:lnTo>
                  <a:lnTo>
                    <a:pt x="286" y="208"/>
                  </a:lnTo>
                  <a:lnTo>
                    <a:pt x="282" y="210"/>
                  </a:lnTo>
                  <a:lnTo>
                    <a:pt x="275" y="211"/>
                  </a:lnTo>
                  <a:lnTo>
                    <a:pt x="267" y="213"/>
                  </a:lnTo>
                  <a:lnTo>
                    <a:pt x="262" y="213"/>
                  </a:lnTo>
                  <a:lnTo>
                    <a:pt x="256" y="213"/>
                  </a:lnTo>
                  <a:lnTo>
                    <a:pt x="249" y="213"/>
                  </a:lnTo>
                  <a:lnTo>
                    <a:pt x="244" y="214"/>
                  </a:lnTo>
                  <a:lnTo>
                    <a:pt x="239" y="214"/>
                  </a:lnTo>
                  <a:lnTo>
                    <a:pt x="235" y="214"/>
                  </a:lnTo>
                  <a:lnTo>
                    <a:pt x="228" y="220"/>
                  </a:lnTo>
                  <a:lnTo>
                    <a:pt x="225" y="227"/>
                  </a:lnTo>
                  <a:lnTo>
                    <a:pt x="225" y="231"/>
                  </a:lnTo>
                  <a:lnTo>
                    <a:pt x="222" y="236"/>
                  </a:lnTo>
                  <a:lnTo>
                    <a:pt x="222" y="241"/>
                  </a:lnTo>
                  <a:lnTo>
                    <a:pt x="222" y="249"/>
                  </a:lnTo>
                  <a:lnTo>
                    <a:pt x="222" y="257"/>
                  </a:lnTo>
                  <a:lnTo>
                    <a:pt x="225" y="264"/>
                  </a:lnTo>
                  <a:lnTo>
                    <a:pt x="225" y="271"/>
                  </a:lnTo>
                  <a:lnTo>
                    <a:pt x="225" y="278"/>
                  </a:lnTo>
                  <a:lnTo>
                    <a:pt x="225" y="285"/>
                  </a:lnTo>
                  <a:lnTo>
                    <a:pt x="221" y="289"/>
                  </a:lnTo>
                  <a:lnTo>
                    <a:pt x="221" y="296"/>
                  </a:lnTo>
                  <a:lnTo>
                    <a:pt x="214" y="298"/>
                  </a:lnTo>
                  <a:lnTo>
                    <a:pt x="207" y="296"/>
                  </a:lnTo>
                  <a:lnTo>
                    <a:pt x="201" y="295"/>
                  </a:lnTo>
                  <a:lnTo>
                    <a:pt x="197" y="288"/>
                  </a:lnTo>
                  <a:lnTo>
                    <a:pt x="192" y="286"/>
                  </a:lnTo>
                  <a:lnTo>
                    <a:pt x="190" y="282"/>
                  </a:lnTo>
                  <a:lnTo>
                    <a:pt x="185" y="277"/>
                  </a:lnTo>
                  <a:lnTo>
                    <a:pt x="181" y="274"/>
                  </a:lnTo>
                  <a:lnTo>
                    <a:pt x="176" y="268"/>
                  </a:lnTo>
                  <a:lnTo>
                    <a:pt x="169" y="265"/>
                  </a:lnTo>
                  <a:lnTo>
                    <a:pt x="163" y="258"/>
                  </a:lnTo>
                  <a:lnTo>
                    <a:pt x="156" y="257"/>
                  </a:lnTo>
                  <a:lnTo>
                    <a:pt x="151" y="257"/>
                  </a:lnTo>
                  <a:lnTo>
                    <a:pt x="146" y="257"/>
                  </a:lnTo>
                  <a:lnTo>
                    <a:pt x="141" y="258"/>
                  </a:lnTo>
                  <a:lnTo>
                    <a:pt x="139" y="264"/>
                  </a:lnTo>
                  <a:lnTo>
                    <a:pt x="135" y="268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3" y="283"/>
                  </a:lnTo>
                  <a:lnTo>
                    <a:pt x="119" y="286"/>
                  </a:lnTo>
                  <a:lnTo>
                    <a:pt x="112" y="286"/>
                  </a:lnTo>
                  <a:lnTo>
                    <a:pt x="109" y="282"/>
                  </a:lnTo>
                  <a:lnTo>
                    <a:pt x="107" y="274"/>
                  </a:lnTo>
                  <a:lnTo>
                    <a:pt x="106" y="268"/>
                  </a:lnTo>
                  <a:lnTo>
                    <a:pt x="98" y="262"/>
                  </a:lnTo>
                  <a:lnTo>
                    <a:pt x="94" y="257"/>
                  </a:lnTo>
                  <a:lnTo>
                    <a:pt x="92" y="252"/>
                  </a:lnTo>
                  <a:lnTo>
                    <a:pt x="89" y="247"/>
                  </a:lnTo>
                  <a:lnTo>
                    <a:pt x="89" y="241"/>
                  </a:lnTo>
                  <a:lnTo>
                    <a:pt x="88" y="236"/>
                  </a:lnTo>
                  <a:lnTo>
                    <a:pt x="88" y="230"/>
                  </a:lnTo>
                  <a:lnTo>
                    <a:pt x="88" y="223"/>
                  </a:lnTo>
                  <a:lnTo>
                    <a:pt x="88" y="214"/>
                  </a:lnTo>
                  <a:lnTo>
                    <a:pt x="88" y="208"/>
                  </a:lnTo>
                  <a:lnTo>
                    <a:pt x="88" y="202"/>
                  </a:lnTo>
                  <a:lnTo>
                    <a:pt x="88" y="197"/>
                  </a:lnTo>
                  <a:lnTo>
                    <a:pt x="85" y="192"/>
                  </a:lnTo>
                  <a:lnTo>
                    <a:pt x="79" y="187"/>
                  </a:lnTo>
                  <a:lnTo>
                    <a:pt x="76" y="182"/>
                  </a:lnTo>
                  <a:lnTo>
                    <a:pt x="71" y="179"/>
                  </a:lnTo>
                  <a:lnTo>
                    <a:pt x="66" y="177"/>
                  </a:lnTo>
                  <a:lnTo>
                    <a:pt x="61" y="176"/>
                  </a:lnTo>
                  <a:lnTo>
                    <a:pt x="55" y="176"/>
                  </a:lnTo>
                  <a:lnTo>
                    <a:pt x="50" y="176"/>
                  </a:lnTo>
                  <a:lnTo>
                    <a:pt x="44" y="176"/>
                  </a:lnTo>
                  <a:lnTo>
                    <a:pt x="37" y="179"/>
                  </a:lnTo>
                  <a:lnTo>
                    <a:pt x="32" y="180"/>
                  </a:lnTo>
                  <a:lnTo>
                    <a:pt x="27" y="180"/>
                  </a:lnTo>
                  <a:lnTo>
                    <a:pt x="22" y="176"/>
                  </a:lnTo>
                  <a:lnTo>
                    <a:pt x="16" y="170"/>
                  </a:lnTo>
                  <a:lnTo>
                    <a:pt x="16" y="165"/>
                  </a:lnTo>
                  <a:lnTo>
                    <a:pt x="16" y="159"/>
                  </a:lnTo>
                  <a:lnTo>
                    <a:pt x="22" y="155"/>
                  </a:lnTo>
                  <a:lnTo>
                    <a:pt x="27" y="153"/>
                  </a:lnTo>
                  <a:lnTo>
                    <a:pt x="32" y="152"/>
                  </a:lnTo>
                  <a:lnTo>
                    <a:pt x="37" y="149"/>
                  </a:lnTo>
                  <a:lnTo>
                    <a:pt x="42" y="148"/>
                  </a:lnTo>
                  <a:lnTo>
                    <a:pt x="47" y="146"/>
                  </a:lnTo>
                  <a:lnTo>
                    <a:pt x="51" y="146"/>
                  </a:lnTo>
                  <a:lnTo>
                    <a:pt x="57" y="146"/>
                  </a:lnTo>
                  <a:lnTo>
                    <a:pt x="63" y="146"/>
                  </a:lnTo>
                  <a:lnTo>
                    <a:pt x="69" y="146"/>
                  </a:lnTo>
                  <a:lnTo>
                    <a:pt x="75" y="146"/>
                  </a:lnTo>
                  <a:lnTo>
                    <a:pt x="79" y="146"/>
                  </a:lnTo>
                  <a:lnTo>
                    <a:pt x="85" y="149"/>
                  </a:lnTo>
                  <a:lnTo>
                    <a:pt x="89" y="152"/>
                  </a:lnTo>
                  <a:lnTo>
                    <a:pt x="94" y="155"/>
                  </a:lnTo>
                  <a:lnTo>
                    <a:pt x="99" y="159"/>
                  </a:lnTo>
                  <a:lnTo>
                    <a:pt x="102" y="166"/>
                  </a:lnTo>
                  <a:lnTo>
                    <a:pt x="106" y="174"/>
                  </a:lnTo>
                  <a:lnTo>
                    <a:pt x="107" y="182"/>
                  </a:lnTo>
                  <a:lnTo>
                    <a:pt x="109" y="189"/>
                  </a:lnTo>
                  <a:lnTo>
                    <a:pt x="109" y="193"/>
                  </a:lnTo>
                  <a:lnTo>
                    <a:pt x="109" y="200"/>
                  </a:lnTo>
                  <a:lnTo>
                    <a:pt x="110" y="208"/>
                  </a:lnTo>
                  <a:lnTo>
                    <a:pt x="112" y="213"/>
                  </a:lnTo>
                  <a:lnTo>
                    <a:pt x="113" y="218"/>
                  </a:lnTo>
                  <a:lnTo>
                    <a:pt x="115" y="224"/>
                  </a:lnTo>
                  <a:lnTo>
                    <a:pt x="117" y="230"/>
                  </a:lnTo>
                  <a:lnTo>
                    <a:pt x="119" y="234"/>
                  </a:lnTo>
                  <a:lnTo>
                    <a:pt x="120" y="241"/>
                  </a:lnTo>
                  <a:lnTo>
                    <a:pt x="122" y="247"/>
                  </a:lnTo>
                  <a:lnTo>
                    <a:pt x="125" y="252"/>
                  </a:lnTo>
                  <a:lnTo>
                    <a:pt x="130" y="251"/>
                  </a:lnTo>
                  <a:lnTo>
                    <a:pt x="135" y="247"/>
                  </a:lnTo>
                  <a:lnTo>
                    <a:pt x="141" y="241"/>
                  </a:lnTo>
                  <a:lnTo>
                    <a:pt x="146" y="236"/>
                  </a:lnTo>
                  <a:lnTo>
                    <a:pt x="151" y="234"/>
                  </a:lnTo>
                  <a:lnTo>
                    <a:pt x="156" y="234"/>
                  </a:lnTo>
                  <a:lnTo>
                    <a:pt x="161" y="236"/>
                  </a:lnTo>
                  <a:lnTo>
                    <a:pt x="166" y="240"/>
                  </a:lnTo>
                  <a:lnTo>
                    <a:pt x="173" y="244"/>
                  </a:lnTo>
                  <a:lnTo>
                    <a:pt x="181" y="249"/>
                  </a:lnTo>
                  <a:lnTo>
                    <a:pt x="187" y="254"/>
                  </a:lnTo>
                  <a:lnTo>
                    <a:pt x="190" y="258"/>
                  </a:lnTo>
                  <a:lnTo>
                    <a:pt x="197" y="262"/>
                  </a:lnTo>
                  <a:lnTo>
                    <a:pt x="204" y="265"/>
                  </a:lnTo>
                  <a:lnTo>
                    <a:pt x="208" y="267"/>
                  </a:lnTo>
                  <a:lnTo>
                    <a:pt x="207" y="262"/>
                  </a:lnTo>
                  <a:lnTo>
                    <a:pt x="201" y="255"/>
                  </a:lnTo>
                  <a:lnTo>
                    <a:pt x="200" y="251"/>
                  </a:lnTo>
                  <a:lnTo>
                    <a:pt x="200" y="244"/>
                  </a:lnTo>
                  <a:lnTo>
                    <a:pt x="200" y="236"/>
                  </a:lnTo>
                  <a:lnTo>
                    <a:pt x="200" y="228"/>
                  </a:lnTo>
                  <a:lnTo>
                    <a:pt x="200" y="221"/>
                  </a:lnTo>
                  <a:lnTo>
                    <a:pt x="198" y="214"/>
                  </a:lnTo>
                  <a:lnTo>
                    <a:pt x="201" y="210"/>
                  </a:lnTo>
                  <a:lnTo>
                    <a:pt x="201" y="203"/>
                  </a:lnTo>
                  <a:lnTo>
                    <a:pt x="207" y="199"/>
                  </a:lnTo>
                  <a:lnTo>
                    <a:pt x="214" y="196"/>
                  </a:lnTo>
                  <a:lnTo>
                    <a:pt x="221" y="196"/>
                  </a:lnTo>
                  <a:lnTo>
                    <a:pt x="226" y="196"/>
                  </a:lnTo>
                  <a:lnTo>
                    <a:pt x="231" y="196"/>
                  </a:lnTo>
                  <a:lnTo>
                    <a:pt x="236" y="192"/>
                  </a:lnTo>
                  <a:lnTo>
                    <a:pt x="242" y="190"/>
                  </a:lnTo>
                  <a:lnTo>
                    <a:pt x="248" y="190"/>
                  </a:lnTo>
                  <a:lnTo>
                    <a:pt x="252" y="189"/>
                  </a:lnTo>
                  <a:lnTo>
                    <a:pt x="258" y="189"/>
                  </a:lnTo>
                  <a:lnTo>
                    <a:pt x="265" y="189"/>
                  </a:lnTo>
                  <a:lnTo>
                    <a:pt x="272" y="187"/>
                  </a:lnTo>
                  <a:lnTo>
                    <a:pt x="279" y="186"/>
                  </a:lnTo>
                  <a:lnTo>
                    <a:pt x="283" y="186"/>
                  </a:lnTo>
                  <a:lnTo>
                    <a:pt x="204" y="148"/>
                  </a:lnTo>
                  <a:lnTo>
                    <a:pt x="194" y="136"/>
                  </a:lnTo>
                  <a:lnTo>
                    <a:pt x="190" y="122"/>
                  </a:lnTo>
                  <a:lnTo>
                    <a:pt x="194" y="104"/>
                  </a:lnTo>
                  <a:lnTo>
                    <a:pt x="221" y="50"/>
                  </a:lnTo>
                  <a:lnTo>
                    <a:pt x="143" y="68"/>
                  </a:lnTo>
                  <a:lnTo>
                    <a:pt x="113" y="64"/>
                  </a:lnTo>
                  <a:lnTo>
                    <a:pt x="89" y="23"/>
                  </a:lnTo>
                  <a:lnTo>
                    <a:pt x="65" y="91"/>
                  </a:lnTo>
                  <a:lnTo>
                    <a:pt x="55" y="95"/>
                  </a:lnTo>
                  <a:lnTo>
                    <a:pt x="27" y="78"/>
                  </a:lnTo>
                  <a:lnTo>
                    <a:pt x="32" y="158"/>
                  </a:lnTo>
                  <a:lnTo>
                    <a:pt x="13" y="173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92"/>
            <p:cNvSpPr>
              <a:spLocks/>
            </p:cNvSpPr>
            <p:nvPr/>
          </p:nvSpPr>
          <p:spPr bwMode="auto">
            <a:xfrm>
              <a:off x="862" y="3175"/>
              <a:ext cx="162" cy="134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26" y="9"/>
                </a:cxn>
                <a:cxn ang="0">
                  <a:pos x="143" y="30"/>
                </a:cxn>
                <a:cxn ang="0">
                  <a:pos x="195" y="48"/>
                </a:cxn>
                <a:cxn ang="0">
                  <a:pos x="244" y="50"/>
                </a:cxn>
                <a:cxn ang="0">
                  <a:pos x="208" y="84"/>
                </a:cxn>
                <a:cxn ang="0">
                  <a:pos x="205" y="98"/>
                </a:cxn>
                <a:cxn ang="0">
                  <a:pos x="212" y="114"/>
                </a:cxn>
                <a:cxn ang="0">
                  <a:pos x="244" y="135"/>
                </a:cxn>
                <a:cxn ang="0">
                  <a:pos x="324" y="172"/>
                </a:cxn>
                <a:cxn ang="0">
                  <a:pos x="286" y="172"/>
                </a:cxn>
                <a:cxn ang="0">
                  <a:pos x="232" y="179"/>
                </a:cxn>
                <a:cxn ang="0">
                  <a:pos x="231" y="201"/>
                </a:cxn>
                <a:cxn ang="0">
                  <a:pos x="242" y="224"/>
                </a:cxn>
                <a:cxn ang="0">
                  <a:pos x="262" y="263"/>
                </a:cxn>
                <a:cxn ang="0">
                  <a:pos x="255" y="269"/>
                </a:cxn>
                <a:cxn ang="0">
                  <a:pos x="155" y="204"/>
                </a:cxn>
                <a:cxn ang="0">
                  <a:pos x="124" y="263"/>
                </a:cxn>
                <a:cxn ang="0">
                  <a:pos x="114" y="245"/>
                </a:cxn>
                <a:cxn ang="0">
                  <a:pos x="103" y="203"/>
                </a:cxn>
                <a:cxn ang="0">
                  <a:pos x="82" y="173"/>
                </a:cxn>
                <a:cxn ang="0">
                  <a:pos x="0" y="175"/>
                </a:cxn>
                <a:cxn ang="0">
                  <a:pos x="17" y="156"/>
                </a:cxn>
                <a:cxn ang="0">
                  <a:pos x="25" y="118"/>
                </a:cxn>
                <a:cxn ang="0">
                  <a:pos x="62" y="82"/>
                </a:cxn>
                <a:cxn ang="0">
                  <a:pos x="82" y="41"/>
                </a:cxn>
                <a:cxn ang="0">
                  <a:pos x="99" y="0"/>
                </a:cxn>
              </a:cxnLst>
              <a:rect l="0" t="0" r="r" b="b"/>
              <a:pathLst>
                <a:path w="324" h="269">
                  <a:moveTo>
                    <a:pt x="99" y="0"/>
                  </a:moveTo>
                  <a:lnTo>
                    <a:pt x="126" y="9"/>
                  </a:lnTo>
                  <a:lnTo>
                    <a:pt x="143" y="30"/>
                  </a:lnTo>
                  <a:lnTo>
                    <a:pt x="195" y="48"/>
                  </a:lnTo>
                  <a:lnTo>
                    <a:pt x="244" y="50"/>
                  </a:lnTo>
                  <a:lnTo>
                    <a:pt x="208" y="84"/>
                  </a:lnTo>
                  <a:lnTo>
                    <a:pt x="205" y="98"/>
                  </a:lnTo>
                  <a:lnTo>
                    <a:pt x="212" y="114"/>
                  </a:lnTo>
                  <a:lnTo>
                    <a:pt x="244" y="135"/>
                  </a:lnTo>
                  <a:lnTo>
                    <a:pt x="324" y="172"/>
                  </a:lnTo>
                  <a:lnTo>
                    <a:pt x="286" y="172"/>
                  </a:lnTo>
                  <a:lnTo>
                    <a:pt x="232" y="179"/>
                  </a:lnTo>
                  <a:lnTo>
                    <a:pt x="231" y="201"/>
                  </a:lnTo>
                  <a:lnTo>
                    <a:pt x="242" y="224"/>
                  </a:lnTo>
                  <a:lnTo>
                    <a:pt x="262" y="263"/>
                  </a:lnTo>
                  <a:lnTo>
                    <a:pt x="255" y="269"/>
                  </a:lnTo>
                  <a:lnTo>
                    <a:pt x="155" y="204"/>
                  </a:lnTo>
                  <a:lnTo>
                    <a:pt x="124" y="263"/>
                  </a:lnTo>
                  <a:lnTo>
                    <a:pt x="114" y="245"/>
                  </a:lnTo>
                  <a:lnTo>
                    <a:pt x="103" y="203"/>
                  </a:lnTo>
                  <a:lnTo>
                    <a:pt x="82" y="173"/>
                  </a:lnTo>
                  <a:lnTo>
                    <a:pt x="0" y="175"/>
                  </a:lnTo>
                  <a:lnTo>
                    <a:pt x="17" y="156"/>
                  </a:lnTo>
                  <a:lnTo>
                    <a:pt x="25" y="118"/>
                  </a:lnTo>
                  <a:lnTo>
                    <a:pt x="62" y="82"/>
                  </a:lnTo>
                  <a:lnTo>
                    <a:pt x="82" y="4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93"/>
            <p:cNvSpPr>
              <a:spLocks/>
            </p:cNvSpPr>
            <p:nvPr/>
          </p:nvSpPr>
          <p:spPr bwMode="auto">
            <a:xfrm>
              <a:off x="856" y="3171"/>
              <a:ext cx="181" cy="150"/>
            </a:xfrm>
            <a:custGeom>
              <a:avLst/>
              <a:gdLst/>
              <a:ahLst/>
              <a:cxnLst>
                <a:cxn ang="0">
                  <a:pos x="179" y="58"/>
                </a:cxn>
                <a:cxn ang="0">
                  <a:pos x="154" y="47"/>
                </a:cxn>
                <a:cxn ang="0">
                  <a:pos x="135" y="34"/>
                </a:cxn>
                <a:cxn ang="0">
                  <a:pos x="123" y="16"/>
                </a:cxn>
                <a:cxn ang="0">
                  <a:pos x="137" y="0"/>
                </a:cxn>
                <a:cxn ang="0">
                  <a:pos x="158" y="3"/>
                </a:cxn>
                <a:cxn ang="0">
                  <a:pos x="161" y="26"/>
                </a:cxn>
                <a:cxn ang="0">
                  <a:pos x="182" y="36"/>
                </a:cxn>
                <a:cxn ang="0">
                  <a:pos x="209" y="44"/>
                </a:cxn>
                <a:cxn ang="0">
                  <a:pos x="232" y="44"/>
                </a:cxn>
                <a:cxn ang="0">
                  <a:pos x="256" y="46"/>
                </a:cxn>
                <a:cxn ang="0">
                  <a:pos x="281" y="47"/>
                </a:cxn>
                <a:cxn ang="0">
                  <a:pos x="269" y="67"/>
                </a:cxn>
                <a:cxn ang="0">
                  <a:pos x="249" y="78"/>
                </a:cxn>
                <a:cxn ang="0">
                  <a:pos x="232" y="91"/>
                </a:cxn>
                <a:cxn ang="0">
                  <a:pos x="233" y="114"/>
                </a:cxn>
                <a:cxn ang="0">
                  <a:pos x="258" y="132"/>
                </a:cxn>
                <a:cxn ang="0">
                  <a:pos x="283" y="142"/>
                </a:cxn>
                <a:cxn ang="0">
                  <a:pos x="310" y="155"/>
                </a:cxn>
                <a:cxn ang="0">
                  <a:pos x="337" y="163"/>
                </a:cxn>
                <a:cxn ang="0">
                  <a:pos x="359" y="177"/>
                </a:cxn>
                <a:cxn ang="0">
                  <a:pos x="356" y="196"/>
                </a:cxn>
                <a:cxn ang="0">
                  <a:pos x="330" y="192"/>
                </a:cxn>
                <a:cxn ang="0">
                  <a:pos x="303" y="192"/>
                </a:cxn>
                <a:cxn ang="0">
                  <a:pos x="279" y="190"/>
                </a:cxn>
                <a:cxn ang="0">
                  <a:pos x="256" y="202"/>
                </a:cxn>
                <a:cxn ang="0">
                  <a:pos x="265" y="226"/>
                </a:cxn>
                <a:cxn ang="0">
                  <a:pos x="281" y="248"/>
                </a:cxn>
                <a:cxn ang="0">
                  <a:pos x="293" y="277"/>
                </a:cxn>
                <a:cxn ang="0">
                  <a:pos x="296" y="299"/>
                </a:cxn>
                <a:cxn ang="0">
                  <a:pos x="268" y="288"/>
                </a:cxn>
                <a:cxn ang="0">
                  <a:pos x="241" y="268"/>
                </a:cxn>
                <a:cxn ang="0">
                  <a:pos x="220" y="251"/>
                </a:cxn>
                <a:cxn ang="0">
                  <a:pos x="189" y="234"/>
                </a:cxn>
                <a:cxn ang="0">
                  <a:pos x="169" y="237"/>
                </a:cxn>
                <a:cxn ang="0">
                  <a:pos x="165" y="261"/>
                </a:cxn>
                <a:cxn ang="0">
                  <a:pos x="151" y="278"/>
                </a:cxn>
                <a:cxn ang="0">
                  <a:pos x="131" y="282"/>
                </a:cxn>
                <a:cxn ang="0">
                  <a:pos x="117" y="251"/>
                </a:cxn>
                <a:cxn ang="0">
                  <a:pos x="113" y="223"/>
                </a:cxn>
                <a:cxn ang="0">
                  <a:pos x="101" y="200"/>
                </a:cxn>
                <a:cxn ang="0">
                  <a:pos x="80" y="189"/>
                </a:cxn>
                <a:cxn ang="0">
                  <a:pos x="57" y="192"/>
                </a:cxn>
                <a:cxn ang="0">
                  <a:pos x="35" y="192"/>
                </a:cxn>
                <a:cxn ang="0">
                  <a:pos x="10" y="192"/>
                </a:cxn>
                <a:cxn ang="0">
                  <a:pos x="5" y="177"/>
                </a:cxn>
                <a:cxn ang="0">
                  <a:pos x="25" y="158"/>
                </a:cxn>
                <a:cxn ang="0">
                  <a:pos x="32" y="136"/>
                </a:cxn>
                <a:cxn ang="0">
                  <a:pos x="97" y="169"/>
                </a:cxn>
                <a:cxn ang="0">
                  <a:pos x="155" y="214"/>
                </a:cxn>
                <a:cxn ang="0">
                  <a:pos x="262" y="255"/>
                </a:cxn>
                <a:cxn ang="0">
                  <a:pos x="314" y="174"/>
                </a:cxn>
                <a:cxn ang="0">
                  <a:pos x="207" y="95"/>
                </a:cxn>
              </a:cxnLst>
              <a:rect l="0" t="0" r="r" b="b"/>
              <a:pathLst>
                <a:path w="361" h="299">
                  <a:moveTo>
                    <a:pt x="203" y="65"/>
                  </a:moveTo>
                  <a:lnTo>
                    <a:pt x="194" y="64"/>
                  </a:lnTo>
                  <a:lnTo>
                    <a:pt x="189" y="61"/>
                  </a:lnTo>
                  <a:lnTo>
                    <a:pt x="179" y="58"/>
                  </a:lnTo>
                  <a:lnTo>
                    <a:pt x="171" y="54"/>
                  </a:lnTo>
                  <a:lnTo>
                    <a:pt x="166" y="54"/>
                  </a:lnTo>
                  <a:lnTo>
                    <a:pt x="160" y="50"/>
                  </a:lnTo>
                  <a:lnTo>
                    <a:pt x="154" y="47"/>
                  </a:lnTo>
                  <a:lnTo>
                    <a:pt x="148" y="44"/>
                  </a:lnTo>
                  <a:lnTo>
                    <a:pt x="145" y="39"/>
                  </a:lnTo>
                  <a:lnTo>
                    <a:pt x="140" y="39"/>
                  </a:lnTo>
                  <a:lnTo>
                    <a:pt x="135" y="34"/>
                  </a:lnTo>
                  <a:lnTo>
                    <a:pt x="131" y="33"/>
                  </a:lnTo>
                  <a:lnTo>
                    <a:pt x="124" y="27"/>
                  </a:lnTo>
                  <a:lnTo>
                    <a:pt x="124" y="23"/>
                  </a:lnTo>
                  <a:lnTo>
                    <a:pt x="123" y="16"/>
                  </a:lnTo>
                  <a:lnTo>
                    <a:pt x="123" y="12"/>
                  </a:lnTo>
                  <a:lnTo>
                    <a:pt x="124" y="6"/>
                  </a:lnTo>
                  <a:lnTo>
                    <a:pt x="131" y="2"/>
                  </a:lnTo>
                  <a:lnTo>
                    <a:pt x="137" y="0"/>
                  </a:lnTo>
                  <a:lnTo>
                    <a:pt x="144" y="0"/>
                  </a:lnTo>
                  <a:lnTo>
                    <a:pt x="148" y="0"/>
                  </a:lnTo>
                  <a:lnTo>
                    <a:pt x="154" y="0"/>
                  </a:lnTo>
                  <a:lnTo>
                    <a:pt x="158" y="3"/>
                  </a:lnTo>
                  <a:lnTo>
                    <a:pt x="160" y="8"/>
                  </a:lnTo>
                  <a:lnTo>
                    <a:pt x="161" y="13"/>
                  </a:lnTo>
                  <a:lnTo>
                    <a:pt x="161" y="21"/>
                  </a:lnTo>
                  <a:lnTo>
                    <a:pt x="161" y="26"/>
                  </a:lnTo>
                  <a:lnTo>
                    <a:pt x="166" y="30"/>
                  </a:lnTo>
                  <a:lnTo>
                    <a:pt x="172" y="33"/>
                  </a:lnTo>
                  <a:lnTo>
                    <a:pt x="178" y="36"/>
                  </a:lnTo>
                  <a:lnTo>
                    <a:pt x="182" y="36"/>
                  </a:lnTo>
                  <a:lnTo>
                    <a:pt x="188" y="37"/>
                  </a:lnTo>
                  <a:lnTo>
                    <a:pt x="192" y="39"/>
                  </a:lnTo>
                  <a:lnTo>
                    <a:pt x="200" y="40"/>
                  </a:lnTo>
                  <a:lnTo>
                    <a:pt x="209" y="44"/>
                  </a:lnTo>
                  <a:lnTo>
                    <a:pt x="213" y="44"/>
                  </a:lnTo>
                  <a:lnTo>
                    <a:pt x="220" y="44"/>
                  </a:lnTo>
                  <a:lnTo>
                    <a:pt x="225" y="44"/>
                  </a:lnTo>
                  <a:lnTo>
                    <a:pt x="232" y="44"/>
                  </a:lnTo>
                  <a:lnTo>
                    <a:pt x="238" y="44"/>
                  </a:lnTo>
                  <a:lnTo>
                    <a:pt x="243" y="46"/>
                  </a:lnTo>
                  <a:lnTo>
                    <a:pt x="250" y="46"/>
                  </a:lnTo>
                  <a:lnTo>
                    <a:pt x="256" y="46"/>
                  </a:lnTo>
                  <a:lnTo>
                    <a:pt x="263" y="46"/>
                  </a:lnTo>
                  <a:lnTo>
                    <a:pt x="269" y="46"/>
                  </a:lnTo>
                  <a:lnTo>
                    <a:pt x="276" y="47"/>
                  </a:lnTo>
                  <a:lnTo>
                    <a:pt x="281" y="47"/>
                  </a:lnTo>
                  <a:lnTo>
                    <a:pt x="283" y="54"/>
                  </a:lnTo>
                  <a:lnTo>
                    <a:pt x="283" y="60"/>
                  </a:lnTo>
                  <a:lnTo>
                    <a:pt x="276" y="61"/>
                  </a:lnTo>
                  <a:lnTo>
                    <a:pt x="269" y="67"/>
                  </a:lnTo>
                  <a:lnTo>
                    <a:pt x="265" y="67"/>
                  </a:lnTo>
                  <a:lnTo>
                    <a:pt x="258" y="71"/>
                  </a:lnTo>
                  <a:lnTo>
                    <a:pt x="253" y="73"/>
                  </a:lnTo>
                  <a:lnTo>
                    <a:pt x="249" y="78"/>
                  </a:lnTo>
                  <a:lnTo>
                    <a:pt x="245" y="83"/>
                  </a:lnTo>
                  <a:lnTo>
                    <a:pt x="241" y="84"/>
                  </a:lnTo>
                  <a:lnTo>
                    <a:pt x="238" y="90"/>
                  </a:lnTo>
                  <a:lnTo>
                    <a:pt x="232" y="91"/>
                  </a:lnTo>
                  <a:lnTo>
                    <a:pt x="230" y="98"/>
                  </a:lnTo>
                  <a:lnTo>
                    <a:pt x="229" y="102"/>
                  </a:lnTo>
                  <a:lnTo>
                    <a:pt x="230" y="109"/>
                  </a:lnTo>
                  <a:lnTo>
                    <a:pt x="233" y="114"/>
                  </a:lnTo>
                  <a:lnTo>
                    <a:pt x="241" y="119"/>
                  </a:lnTo>
                  <a:lnTo>
                    <a:pt x="246" y="124"/>
                  </a:lnTo>
                  <a:lnTo>
                    <a:pt x="252" y="127"/>
                  </a:lnTo>
                  <a:lnTo>
                    <a:pt x="258" y="132"/>
                  </a:lnTo>
                  <a:lnTo>
                    <a:pt x="265" y="135"/>
                  </a:lnTo>
                  <a:lnTo>
                    <a:pt x="273" y="138"/>
                  </a:lnTo>
                  <a:lnTo>
                    <a:pt x="277" y="142"/>
                  </a:lnTo>
                  <a:lnTo>
                    <a:pt x="283" y="142"/>
                  </a:lnTo>
                  <a:lnTo>
                    <a:pt x="293" y="146"/>
                  </a:lnTo>
                  <a:lnTo>
                    <a:pt x="297" y="148"/>
                  </a:lnTo>
                  <a:lnTo>
                    <a:pt x="304" y="152"/>
                  </a:lnTo>
                  <a:lnTo>
                    <a:pt x="310" y="155"/>
                  </a:lnTo>
                  <a:lnTo>
                    <a:pt x="318" y="158"/>
                  </a:lnTo>
                  <a:lnTo>
                    <a:pt x="324" y="159"/>
                  </a:lnTo>
                  <a:lnTo>
                    <a:pt x="331" y="162"/>
                  </a:lnTo>
                  <a:lnTo>
                    <a:pt x="337" y="163"/>
                  </a:lnTo>
                  <a:lnTo>
                    <a:pt x="341" y="166"/>
                  </a:lnTo>
                  <a:lnTo>
                    <a:pt x="349" y="170"/>
                  </a:lnTo>
                  <a:lnTo>
                    <a:pt x="354" y="174"/>
                  </a:lnTo>
                  <a:lnTo>
                    <a:pt x="359" y="177"/>
                  </a:lnTo>
                  <a:lnTo>
                    <a:pt x="361" y="182"/>
                  </a:lnTo>
                  <a:lnTo>
                    <a:pt x="361" y="187"/>
                  </a:lnTo>
                  <a:lnTo>
                    <a:pt x="361" y="192"/>
                  </a:lnTo>
                  <a:lnTo>
                    <a:pt x="356" y="196"/>
                  </a:lnTo>
                  <a:lnTo>
                    <a:pt x="349" y="197"/>
                  </a:lnTo>
                  <a:lnTo>
                    <a:pt x="344" y="197"/>
                  </a:lnTo>
                  <a:lnTo>
                    <a:pt x="337" y="193"/>
                  </a:lnTo>
                  <a:lnTo>
                    <a:pt x="330" y="192"/>
                  </a:lnTo>
                  <a:lnTo>
                    <a:pt x="321" y="192"/>
                  </a:lnTo>
                  <a:lnTo>
                    <a:pt x="317" y="192"/>
                  </a:lnTo>
                  <a:lnTo>
                    <a:pt x="308" y="192"/>
                  </a:lnTo>
                  <a:lnTo>
                    <a:pt x="303" y="192"/>
                  </a:lnTo>
                  <a:lnTo>
                    <a:pt x="297" y="190"/>
                  </a:lnTo>
                  <a:lnTo>
                    <a:pt x="293" y="190"/>
                  </a:lnTo>
                  <a:lnTo>
                    <a:pt x="286" y="190"/>
                  </a:lnTo>
                  <a:lnTo>
                    <a:pt x="279" y="190"/>
                  </a:lnTo>
                  <a:lnTo>
                    <a:pt x="273" y="190"/>
                  </a:lnTo>
                  <a:lnTo>
                    <a:pt x="266" y="192"/>
                  </a:lnTo>
                  <a:lnTo>
                    <a:pt x="262" y="197"/>
                  </a:lnTo>
                  <a:lnTo>
                    <a:pt x="256" y="202"/>
                  </a:lnTo>
                  <a:lnTo>
                    <a:pt x="256" y="208"/>
                  </a:lnTo>
                  <a:lnTo>
                    <a:pt x="256" y="214"/>
                  </a:lnTo>
                  <a:lnTo>
                    <a:pt x="258" y="220"/>
                  </a:lnTo>
                  <a:lnTo>
                    <a:pt x="265" y="226"/>
                  </a:lnTo>
                  <a:lnTo>
                    <a:pt x="269" y="230"/>
                  </a:lnTo>
                  <a:lnTo>
                    <a:pt x="276" y="236"/>
                  </a:lnTo>
                  <a:lnTo>
                    <a:pt x="281" y="244"/>
                  </a:lnTo>
                  <a:lnTo>
                    <a:pt x="281" y="248"/>
                  </a:lnTo>
                  <a:lnTo>
                    <a:pt x="286" y="255"/>
                  </a:lnTo>
                  <a:lnTo>
                    <a:pt x="287" y="262"/>
                  </a:lnTo>
                  <a:lnTo>
                    <a:pt x="289" y="268"/>
                  </a:lnTo>
                  <a:lnTo>
                    <a:pt x="293" y="277"/>
                  </a:lnTo>
                  <a:lnTo>
                    <a:pt x="293" y="285"/>
                  </a:lnTo>
                  <a:lnTo>
                    <a:pt x="296" y="289"/>
                  </a:lnTo>
                  <a:lnTo>
                    <a:pt x="296" y="295"/>
                  </a:lnTo>
                  <a:lnTo>
                    <a:pt x="296" y="299"/>
                  </a:lnTo>
                  <a:lnTo>
                    <a:pt x="289" y="299"/>
                  </a:lnTo>
                  <a:lnTo>
                    <a:pt x="283" y="296"/>
                  </a:lnTo>
                  <a:lnTo>
                    <a:pt x="276" y="293"/>
                  </a:lnTo>
                  <a:lnTo>
                    <a:pt x="268" y="288"/>
                  </a:lnTo>
                  <a:lnTo>
                    <a:pt x="260" y="282"/>
                  </a:lnTo>
                  <a:lnTo>
                    <a:pt x="255" y="277"/>
                  </a:lnTo>
                  <a:lnTo>
                    <a:pt x="246" y="272"/>
                  </a:lnTo>
                  <a:lnTo>
                    <a:pt x="241" y="268"/>
                  </a:lnTo>
                  <a:lnTo>
                    <a:pt x="236" y="264"/>
                  </a:lnTo>
                  <a:lnTo>
                    <a:pt x="230" y="261"/>
                  </a:lnTo>
                  <a:lnTo>
                    <a:pt x="223" y="255"/>
                  </a:lnTo>
                  <a:lnTo>
                    <a:pt x="220" y="251"/>
                  </a:lnTo>
                  <a:lnTo>
                    <a:pt x="213" y="247"/>
                  </a:lnTo>
                  <a:lnTo>
                    <a:pt x="206" y="241"/>
                  </a:lnTo>
                  <a:lnTo>
                    <a:pt x="196" y="237"/>
                  </a:lnTo>
                  <a:lnTo>
                    <a:pt x="189" y="234"/>
                  </a:lnTo>
                  <a:lnTo>
                    <a:pt x="182" y="231"/>
                  </a:lnTo>
                  <a:lnTo>
                    <a:pt x="178" y="231"/>
                  </a:lnTo>
                  <a:lnTo>
                    <a:pt x="172" y="233"/>
                  </a:lnTo>
                  <a:lnTo>
                    <a:pt x="169" y="237"/>
                  </a:lnTo>
                  <a:lnTo>
                    <a:pt x="168" y="244"/>
                  </a:lnTo>
                  <a:lnTo>
                    <a:pt x="168" y="248"/>
                  </a:lnTo>
                  <a:lnTo>
                    <a:pt x="166" y="255"/>
                  </a:lnTo>
                  <a:lnTo>
                    <a:pt x="165" y="261"/>
                  </a:lnTo>
                  <a:lnTo>
                    <a:pt x="158" y="265"/>
                  </a:lnTo>
                  <a:lnTo>
                    <a:pt x="158" y="270"/>
                  </a:lnTo>
                  <a:lnTo>
                    <a:pt x="157" y="275"/>
                  </a:lnTo>
                  <a:lnTo>
                    <a:pt x="151" y="278"/>
                  </a:lnTo>
                  <a:lnTo>
                    <a:pt x="147" y="285"/>
                  </a:lnTo>
                  <a:lnTo>
                    <a:pt x="142" y="289"/>
                  </a:lnTo>
                  <a:lnTo>
                    <a:pt x="135" y="286"/>
                  </a:lnTo>
                  <a:lnTo>
                    <a:pt x="131" y="282"/>
                  </a:lnTo>
                  <a:lnTo>
                    <a:pt x="127" y="274"/>
                  </a:lnTo>
                  <a:lnTo>
                    <a:pt x="121" y="265"/>
                  </a:lnTo>
                  <a:lnTo>
                    <a:pt x="121" y="258"/>
                  </a:lnTo>
                  <a:lnTo>
                    <a:pt x="117" y="251"/>
                  </a:lnTo>
                  <a:lnTo>
                    <a:pt x="117" y="241"/>
                  </a:lnTo>
                  <a:lnTo>
                    <a:pt x="116" y="233"/>
                  </a:lnTo>
                  <a:lnTo>
                    <a:pt x="113" y="228"/>
                  </a:lnTo>
                  <a:lnTo>
                    <a:pt x="113" y="223"/>
                  </a:lnTo>
                  <a:lnTo>
                    <a:pt x="111" y="218"/>
                  </a:lnTo>
                  <a:lnTo>
                    <a:pt x="107" y="211"/>
                  </a:lnTo>
                  <a:lnTo>
                    <a:pt x="104" y="207"/>
                  </a:lnTo>
                  <a:lnTo>
                    <a:pt x="101" y="200"/>
                  </a:lnTo>
                  <a:lnTo>
                    <a:pt x="97" y="193"/>
                  </a:lnTo>
                  <a:lnTo>
                    <a:pt x="91" y="192"/>
                  </a:lnTo>
                  <a:lnTo>
                    <a:pt x="85" y="189"/>
                  </a:lnTo>
                  <a:lnTo>
                    <a:pt x="80" y="189"/>
                  </a:lnTo>
                  <a:lnTo>
                    <a:pt x="75" y="190"/>
                  </a:lnTo>
                  <a:lnTo>
                    <a:pt x="70" y="190"/>
                  </a:lnTo>
                  <a:lnTo>
                    <a:pt x="63" y="192"/>
                  </a:lnTo>
                  <a:lnTo>
                    <a:pt x="57" y="192"/>
                  </a:lnTo>
                  <a:lnTo>
                    <a:pt x="51" y="192"/>
                  </a:lnTo>
                  <a:lnTo>
                    <a:pt x="45" y="192"/>
                  </a:lnTo>
                  <a:lnTo>
                    <a:pt x="39" y="192"/>
                  </a:lnTo>
                  <a:lnTo>
                    <a:pt x="35" y="192"/>
                  </a:lnTo>
                  <a:lnTo>
                    <a:pt x="29" y="192"/>
                  </a:lnTo>
                  <a:lnTo>
                    <a:pt x="21" y="193"/>
                  </a:lnTo>
                  <a:lnTo>
                    <a:pt x="15" y="193"/>
                  </a:lnTo>
                  <a:lnTo>
                    <a:pt x="10" y="192"/>
                  </a:lnTo>
                  <a:lnTo>
                    <a:pt x="5" y="190"/>
                  </a:lnTo>
                  <a:lnTo>
                    <a:pt x="0" y="187"/>
                  </a:lnTo>
                  <a:lnTo>
                    <a:pt x="2" y="182"/>
                  </a:lnTo>
                  <a:lnTo>
                    <a:pt x="5" y="177"/>
                  </a:lnTo>
                  <a:lnTo>
                    <a:pt x="10" y="174"/>
                  </a:lnTo>
                  <a:lnTo>
                    <a:pt x="14" y="169"/>
                  </a:lnTo>
                  <a:lnTo>
                    <a:pt x="19" y="165"/>
                  </a:lnTo>
                  <a:lnTo>
                    <a:pt x="25" y="158"/>
                  </a:lnTo>
                  <a:lnTo>
                    <a:pt x="26" y="153"/>
                  </a:lnTo>
                  <a:lnTo>
                    <a:pt x="29" y="146"/>
                  </a:lnTo>
                  <a:lnTo>
                    <a:pt x="29" y="142"/>
                  </a:lnTo>
                  <a:lnTo>
                    <a:pt x="32" y="136"/>
                  </a:lnTo>
                  <a:lnTo>
                    <a:pt x="57" y="112"/>
                  </a:lnTo>
                  <a:lnTo>
                    <a:pt x="45" y="158"/>
                  </a:lnTo>
                  <a:lnTo>
                    <a:pt x="36" y="174"/>
                  </a:lnTo>
                  <a:lnTo>
                    <a:pt x="97" y="169"/>
                  </a:lnTo>
                  <a:lnTo>
                    <a:pt x="111" y="174"/>
                  </a:lnTo>
                  <a:lnTo>
                    <a:pt x="131" y="210"/>
                  </a:lnTo>
                  <a:lnTo>
                    <a:pt x="142" y="248"/>
                  </a:lnTo>
                  <a:lnTo>
                    <a:pt x="155" y="214"/>
                  </a:lnTo>
                  <a:lnTo>
                    <a:pt x="165" y="196"/>
                  </a:lnTo>
                  <a:lnTo>
                    <a:pt x="176" y="196"/>
                  </a:lnTo>
                  <a:lnTo>
                    <a:pt x="223" y="228"/>
                  </a:lnTo>
                  <a:lnTo>
                    <a:pt x="262" y="255"/>
                  </a:lnTo>
                  <a:lnTo>
                    <a:pt x="238" y="217"/>
                  </a:lnTo>
                  <a:lnTo>
                    <a:pt x="232" y="180"/>
                  </a:lnTo>
                  <a:lnTo>
                    <a:pt x="241" y="174"/>
                  </a:lnTo>
                  <a:lnTo>
                    <a:pt x="314" y="174"/>
                  </a:lnTo>
                  <a:lnTo>
                    <a:pt x="258" y="149"/>
                  </a:lnTo>
                  <a:lnTo>
                    <a:pt x="222" y="128"/>
                  </a:lnTo>
                  <a:lnTo>
                    <a:pt x="206" y="111"/>
                  </a:lnTo>
                  <a:lnTo>
                    <a:pt x="207" y="95"/>
                  </a:lnTo>
                  <a:lnTo>
                    <a:pt x="213" y="83"/>
                  </a:lnTo>
                  <a:lnTo>
                    <a:pt x="233" y="64"/>
                  </a:lnTo>
                  <a:lnTo>
                    <a:pt x="20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94"/>
            <p:cNvSpPr>
              <a:spLocks/>
            </p:cNvSpPr>
            <p:nvPr/>
          </p:nvSpPr>
          <p:spPr bwMode="auto">
            <a:xfrm>
              <a:off x="361" y="3076"/>
              <a:ext cx="150" cy="130"/>
            </a:xfrm>
            <a:custGeom>
              <a:avLst/>
              <a:gdLst/>
              <a:ahLst/>
              <a:cxnLst>
                <a:cxn ang="0">
                  <a:pos x="300" y="195"/>
                </a:cxn>
                <a:cxn ang="0">
                  <a:pos x="274" y="208"/>
                </a:cxn>
                <a:cxn ang="0">
                  <a:pos x="247" y="204"/>
                </a:cxn>
                <a:cxn ang="0">
                  <a:pos x="199" y="227"/>
                </a:cxn>
                <a:cxn ang="0">
                  <a:pos x="161" y="261"/>
                </a:cxn>
                <a:cxn ang="0">
                  <a:pos x="163" y="210"/>
                </a:cxn>
                <a:cxn ang="0">
                  <a:pos x="157" y="197"/>
                </a:cxn>
                <a:cxn ang="0">
                  <a:pos x="140" y="192"/>
                </a:cxn>
                <a:cxn ang="0">
                  <a:pos x="102" y="199"/>
                </a:cxn>
                <a:cxn ang="0">
                  <a:pos x="21" y="227"/>
                </a:cxn>
                <a:cxn ang="0">
                  <a:pos x="45" y="202"/>
                </a:cxn>
                <a:cxn ang="0">
                  <a:pos x="81" y="159"/>
                </a:cxn>
                <a:cxn ang="0">
                  <a:pos x="66" y="142"/>
                </a:cxn>
                <a:cxn ang="0">
                  <a:pos x="41" y="132"/>
                </a:cxn>
                <a:cxn ang="0">
                  <a:pos x="0" y="118"/>
                </a:cxn>
                <a:cxn ang="0">
                  <a:pos x="2" y="109"/>
                </a:cxn>
                <a:cxn ang="0">
                  <a:pos x="118" y="87"/>
                </a:cxn>
                <a:cxn ang="0">
                  <a:pos x="99" y="23"/>
                </a:cxn>
                <a:cxn ang="0">
                  <a:pos x="119" y="29"/>
                </a:cxn>
                <a:cxn ang="0">
                  <a:pos x="157" y="52"/>
                </a:cxn>
                <a:cxn ang="0">
                  <a:pos x="192" y="59"/>
                </a:cxn>
                <a:cxn ang="0">
                  <a:pos x="250" y="0"/>
                </a:cxn>
                <a:cxn ang="0">
                  <a:pos x="252" y="27"/>
                </a:cxn>
                <a:cxn ang="0">
                  <a:pos x="271" y="59"/>
                </a:cxn>
                <a:cxn ang="0">
                  <a:pos x="269" y="110"/>
                </a:cxn>
                <a:cxn ang="0">
                  <a:pos x="286" y="154"/>
                </a:cxn>
                <a:cxn ang="0">
                  <a:pos x="300" y="195"/>
                </a:cxn>
              </a:cxnLst>
              <a:rect l="0" t="0" r="r" b="b"/>
              <a:pathLst>
                <a:path w="300" h="261">
                  <a:moveTo>
                    <a:pt x="300" y="195"/>
                  </a:moveTo>
                  <a:lnTo>
                    <a:pt x="274" y="208"/>
                  </a:lnTo>
                  <a:lnTo>
                    <a:pt x="247" y="204"/>
                  </a:lnTo>
                  <a:lnTo>
                    <a:pt x="199" y="227"/>
                  </a:lnTo>
                  <a:lnTo>
                    <a:pt x="161" y="261"/>
                  </a:lnTo>
                  <a:lnTo>
                    <a:pt x="163" y="210"/>
                  </a:lnTo>
                  <a:lnTo>
                    <a:pt x="157" y="197"/>
                  </a:lnTo>
                  <a:lnTo>
                    <a:pt x="140" y="192"/>
                  </a:lnTo>
                  <a:lnTo>
                    <a:pt x="102" y="199"/>
                  </a:lnTo>
                  <a:lnTo>
                    <a:pt x="21" y="227"/>
                  </a:lnTo>
                  <a:lnTo>
                    <a:pt x="45" y="202"/>
                  </a:lnTo>
                  <a:lnTo>
                    <a:pt x="81" y="159"/>
                  </a:lnTo>
                  <a:lnTo>
                    <a:pt x="66" y="142"/>
                  </a:lnTo>
                  <a:lnTo>
                    <a:pt x="41" y="132"/>
                  </a:lnTo>
                  <a:lnTo>
                    <a:pt x="0" y="118"/>
                  </a:lnTo>
                  <a:lnTo>
                    <a:pt x="2" y="109"/>
                  </a:lnTo>
                  <a:lnTo>
                    <a:pt x="118" y="87"/>
                  </a:lnTo>
                  <a:lnTo>
                    <a:pt x="99" y="23"/>
                  </a:lnTo>
                  <a:lnTo>
                    <a:pt x="119" y="29"/>
                  </a:lnTo>
                  <a:lnTo>
                    <a:pt x="157" y="52"/>
                  </a:lnTo>
                  <a:lnTo>
                    <a:pt x="192" y="59"/>
                  </a:lnTo>
                  <a:lnTo>
                    <a:pt x="250" y="0"/>
                  </a:lnTo>
                  <a:lnTo>
                    <a:pt x="252" y="27"/>
                  </a:lnTo>
                  <a:lnTo>
                    <a:pt x="271" y="59"/>
                  </a:lnTo>
                  <a:lnTo>
                    <a:pt x="269" y="110"/>
                  </a:lnTo>
                  <a:lnTo>
                    <a:pt x="286" y="154"/>
                  </a:lnTo>
                  <a:lnTo>
                    <a:pt x="300" y="195"/>
                  </a:ln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95"/>
            <p:cNvSpPr>
              <a:spLocks/>
            </p:cNvSpPr>
            <p:nvPr/>
          </p:nvSpPr>
          <p:spPr bwMode="auto">
            <a:xfrm>
              <a:off x="346" y="3070"/>
              <a:ext cx="163" cy="147"/>
            </a:xfrm>
            <a:custGeom>
              <a:avLst/>
              <a:gdLst/>
              <a:ahLst/>
              <a:cxnLst>
                <a:cxn ang="0">
                  <a:pos x="251" y="217"/>
                </a:cxn>
                <a:cxn ang="0">
                  <a:pos x="276" y="207"/>
                </a:cxn>
                <a:cxn ang="0">
                  <a:pos x="300" y="204"/>
                </a:cxn>
                <a:cxn ang="0">
                  <a:pos x="319" y="208"/>
                </a:cxn>
                <a:cxn ang="0">
                  <a:pos x="321" y="230"/>
                </a:cxn>
                <a:cxn ang="0">
                  <a:pos x="304" y="242"/>
                </a:cxn>
                <a:cxn ang="0">
                  <a:pos x="285" y="228"/>
                </a:cxn>
                <a:cxn ang="0">
                  <a:pos x="264" y="234"/>
                </a:cxn>
                <a:cxn ang="0">
                  <a:pos x="238" y="247"/>
                </a:cxn>
                <a:cxn ang="0">
                  <a:pos x="222" y="262"/>
                </a:cxn>
                <a:cxn ang="0">
                  <a:pos x="202" y="278"/>
                </a:cxn>
                <a:cxn ang="0">
                  <a:pos x="184" y="293"/>
                </a:cxn>
                <a:cxn ang="0">
                  <a:pos x="178" y="271"/>
                </a:cxn>
                <a:cxn ang="0">
                  <a:pos x="187" y="249"/>
                </a:cxn>
                <a:cxn ang="0">
                  <a:pos x="189" y="228"/>
                </a:cxn>
                <a:cxn ang="0">
                  <a:pos x="172" y="213"/>
                </a:cxn>
                <a:cxn ang="0">
                  <a:pos x="141" y="217"/>
                </a:cxn>
                <a:cxn ang="0">
                  <a:pos x="118" y="225"/>
                </a:cxn>
                <a:cxn ang="0">
                  <a:pos x="88" y="234"/>
                </a:cxn>
                <a:cxn ang="0">
                  <a:pos x="63" y="247"/>
                </a:cxn>
                <a:cxn ang="0">
                  <a:pos x="39" y="252"/>
                </a:cxn>
                <a:cxn ang="0">
                  <a:pos x="27" y="235"/>
                </a:cxn>
                <a:cxn ang="0">
                  <a:pos x="49" y="220"/>
                </a:cxn>
                <a:cxn ang="0">
                  <a:pos x="68" y="203"/>
                </a:cxn>
                <a:cxn ang="0">
                  <a:pos x="87" y="187"/>
                </a:cxn>
                <a:cxn ang="0">
                  <a:pos x="95" y="162"/>
                </a:cxn>
                <a:cxn ang="0">
                  <a:pos x="73" y="151"/>
                </a:cxn>
                <a:cxn ang="0">
                  <a:pos x="47" y="146"/>
                </a:cxn>
                <a:cxn ang="0">
                  <a:pos x="18" y="133"/>
                </a:cxn>
                <a:cxn ang="0">
                  <a:pos x="0" y="119"/>
                </a:cxn>
                <a:cxn ang="0">
                  <a:pos x="28" y="109"/>
                </a:cxn>
                <a:cxn ang="0">
                  <a:pos x="62" y="104"/>
                </a:cxn>
                <a:cxn ang="0">
                  <a:pos x="90" y="104"/>
                </a:cxn>
                <a:cxn ang="0">
                  <a:pos x="123" y="95"/>
                </a:cxn>
                <a:cxn ang="0">
                  <a:pos x="135" y="77"/>
                </a:cxn>
                <a:cxn ang="0">
                  <a:pos x="123" y="59"/>
                </a:cxn>
                <a:cxn ang="0">
                  <a:pos x="120" y="37"/>
                </a:cxn>
                <a:cxn ang="0">
                  <a:pos x="134" y="20"/>
                </a:cxn>
                <a:cxn ang="0">
                  <a:pos x="165" y="33"/>
                </a:cxn>
                <a:cxn ang="0">
                  <a:pos x="187" y="50"/>
                </a:cxn>
                <a:cxn ang="0">
                  <a:pos x="211" y="59"/>
                </a:cxn>
                <a:cxn ang="0">
                  <a:pos x="233" y="52"/>
                </a:cxn>
                <a:cxn ang="0">
                  <a:pos x="248" y="34"/>
                </a:cxn>
                <a:cxn ang="0">
                  <a:pos x="265" y="20"/>
                </a:cxn>
                <a:cxn ang="0">
                  <a:pos x="281" y="3"/>
                </a:cxn>
                <a:cxn ang="0">
                  <a:pos x="297" y="10"/>
                </a:cxn>
                <a:cxn ang="0">
                  <a:pos x="296" y="38"/>
                </a:cxn>
                <a:cxn ang="0">
                  <a:pos x="305" y="60"/>
                </a:cxn>
                <a:cxn ang="0">
                  <a:pos x="235" y="79"/>
                </a:cxn>
                <a:cxn ang="0">
                  <a:pos x="161" y="85"/>
                </a:cxn>
                <a:cxn ang="0">
                  <a:pos x="55" y="129"/>
                </a:cxn>
                <a:cxn ang="0">
                  <a:pos x="74" y="223"/>
                </a:cxn>
                <a:cxn ang="0">
                  <a:pos x="205" y="208"/>
                </a:cxn>
              </a:cxnLst>
              <a:rect l="0" t="0" r="r" b="b"/>
              <a:pathLst>
                <a:path w="327" h="293">
                  <a:moveTo>
                    <a:pt x="230" y="227"/>
                  </a:moveTo>
                  <a:lnTo>
                    <a:pt x="235" y="223"/>
                  </a:lnTo>
                  <a:lnTo>
                    <a:pt x="241" y="221"/>
                  </a:lnTo>
                  <a:lnTo>
                    <a:pt x="251" y="217"/>
                  </a:lnTo>
                  <a:lnTo>
                    <a:pt x="259" y="214"/>
                  </a:lnTo>
                  <a:lnTo>
                    <a:pt x="264" y="210"/>
                  </a:lnTo>
                  <a:lnTo>
                    <a:pt x="269" y="209"/>
                  </a:lnTo>
                  <a:lnTo>
                    <a:pt x="276" y="207"/>
                  </a:lnTo>
                  <a:lnTo>
                    <a:pt x="283" y="206"/>
                  </a:lnTo>
                  <a:lnTo>
                    <a:pt x="288" y="207"/>
                  </a:lnTo>
                  <a:lnTo>
                    <a:pt x="292" y="204"/>
                  </a:lnTo>
                  <a:lnTo>
                    <a:pt x="300" y="204"/>
                  </a:lnTo>
                  <a:lnTo>
                    <a:pt x="304" y="201"/>
                  </a:lnTo>
                  <a:lnTo>
                    <a:pt x="311" y="203"/>
                  </a:lnTo>
                  <a:lnTo>
                    <a:pt x="315" y="205"/>
                  </a:lnTo>
                  <a:lnTo>
                    <a:pt x="319" y="208"/>
                  </a:lnTo>
                  <a:lnTo>
                    <a:pt x="322" y="212"/>
                  </a:lnTo>
                  <a:lnTo>
                    <a:pt x="327" y="217"/>
                  </a:lnTo>
                  <a:lnTo>
                    <a:pt x="324" y="224"/>
                  </a:lnTo>
                  <a:lnTo>
                    <a:pt x="321" y="230"/>
                  </a:lnTo>
                  <a:lnTo>
                    <a:pt x="316" y="235"/>
                  </a:lnTo>
                  <a:lnTo>
                    <a:pt x="313" y="237"/>
                  </a:lnTo>
                  <a:lnTo>
                    <a:pt x="309" y="242"/>
                  </a:lnTo>
                  <a:lnTo>
                    <a:pt x="304" y="242"/>
                  </a:lnTo>
                  <a:lnTo>
                    <a:pt x="298" y="240"/>
                  </a:lnTo>
                  <a:lnTo>
                    <a:pt x="295" y="237"/>
                  </a:lnTo>
                  <a:lnTo>
                    <a:pt x="288" y="231"/>
                  </a:lnTo>
                  <a:lnTo>
                    <a:pt x="285" y="228"/>
                  </a:lnTo>
                  <a:lnTo>
                    <a:pt x="279" y="227"/>
                  </a:lnTo>
                  <a:lnTo>
                    <a:pt x="273" y="230"/>
                  </a:lnTo>
                  <a:lnTo>
                    <a:pt x="267" y="231"/>
                  </a:lnTo>
                  <a:lnTo>
                    <a:pt x="264" y="234"/>
                  </a:lnTo>
                  <a:lnTo>
                    <a:pt x="258" y="237"/>
                  </a:lnTo>
                  <a:lnTo>
                    <a:pt x="254" y="239"/>
                  </a:lnTo>
                  <a:lnTo>
                    <a:pt x="247" y="243"/>
                  </a:lnTo>
                  <a:lnTo>
                    <a:pt x="238" y="247"/>
                  </a:lnTo>
                  <a:lnTo>
                    <a:pt x="235" y="250"/>
                  </a:lnTo>
                  <a:lnTo>
                    <a:pt x="231" y="255"/>
                  </a:lnTo>
                  <a:lnTo>
                    <a:pt x="226" y="258"/>
                  </a:lnTo>
                  <a:lnTo>
                    <a:pt x="222" y="262"/>
                  </a:lnTo>
                  <a:lnTo>
                    <a:pt x="219" y="266"/>
                  </a:lnTo>
                  <a:lnTo>
                    <a:pt x="212" y="268"/>
                  </a:lnTo>
                  <a:lnTo>
                    <a:pt x="206" y="272"/>
                  </a:lnTo>
                  <a:lnTo>
                    <a:pt x="202" y="278"/>
                  </a:lnTo>
                  <a:lnTo>
                    <a:pt x="198" y="282"/>
                  </a:lnTo>
                  <a:lnTo>
                    <a:pt x="192" y="286"/>
                  </a:lnTo>
                  <a:lnTo>
                    <a:pt x="188" y="290"/>
                  </a:lnTo>
                  <a:lnTo>
                    <a:pt x="184" y="293"/>
                  </a:lnTo>
                  <a:lnTo>
                    <a:pt x="177" y="290"/>
                  </a:lnTo>
                  <a:lnTo>
                    <a:pt x="173" y="285"/>
                  </a:lnTo>
                  <a:lnTo>
                    <a:pt x="178" y="280"/>
                  </a:lnTo>
                  <a:lnTo>
                    <a:pt x="178" y="271"/>
                  </a:lnTo>
                  <a:lnTo>
                    <a:pt x="182" y="269"/>
                  </a:lnTo>
                  <a:lnTo>
                    <a:pt x="184" y="261"/>
                  </a:lnTo>
                  <a:lnTo>
                    <a:pt x="187" y="256"/>
                  </a:lnTo>
                  <a:lnTo>
                    <a:pt x="187" y="249"/>
                  </a:lnTo>
                  <a:lnTo>
                    <a:pt x="186" y="242"/>
                  </a:lnTo>
                  <a:lnTo>
                    <a:pt x="188" y="239"/>
                  </a:lnTo>
                  <a:lnTo>
                    <a:pt x="187" y="231"/>
                  </a:lnTo>
                  <a:lnTo>
                    <a:pt x="189" y="228"/>
                  </a:lnTo>
                  <a:lnTo>
                    <a:pt x="187" y="223"/>
                  </a:lnTo>
                  <a:lnTo>
                    <a:pt x="184" y="218"/>
                  </a:lnTo>
                  <a:lnTo>
                    <a:pt x="178" y="214"/>
                  </a:lnTo>
                  <a:lnTo>
                    <a:pt x="172" y="213"/>
                  </a:lnTo>
                  <a:lnTo>
                    <a:pt x="165" y="214"/>
                  </a:lnTo>
                  <a:lnTo>
                    <a:pt x="157" y="214"/>
                  </a:lnTo>
                  <a:lnTo>
                    <a:pt x="150" y="215"/>
                  </a:lnTo>
                  <a:lnTo>
                    <a:pt x="141" y="217"/>
                  </a:lnTo>
                  <a:lnTo>
                    <a:pt x="135" y="219"/>
                  </a:lnTo>
                  <a:lnTo>
                    <a:pt x="128" y="221"/>
                  </a:lnTo>
                  <a:lnTo>
                    <a:pt x="123" y="221"/>
                  </a:lnTo>
                  <a:lnTo>
                    <a:pt x="118" y="225"/>
                  </a:lnTo>
                  <a:lnTo>
                    <a:pt x="107" y="229"/>
                  </a:lnTo>
                  <a:lnTo>
                    <a:pt x="102" y="230"/>
                  </a:lnTo>
                  <a:lnTo>
                    <a:pt x="95" y="232"/>
                  </a:lnTo>
                  <a:lnTo>
                    <a:pt x="88" y="234"/>
                  </a:lnTo>
                  <a:lnTo>
                    <a:pt x="81" y="237"/>
                  </a:lnTo>
                  <a:lnTo>
                    <a:pt x="76" y="240"/>
                  </a:lnTo>
                  <a:lnTo>
                    <a:pt x="68" y="245"/>
                  </a:lnTo>
                  <a:lnTo>
                    <a:pt x="63" y="247"/>
                  </a:lnTo>
                  <a:lnTo>
                    <a:pt x="58" y="248"/>
                  </a:lnTo>
                  <a:lnTo>
                    <a:pt x="50" y="250"/>
                  </a:lnTo>
                  <a:lnTo>
                    <a:pt x="44" y="251"/>
                  </a:lnTo>
                  <a:lnTo>
                    <a:pt x="39" y="252"/>
                  </a:lnTo>
                  <a:lnTo>
                    <a:pt x="32" y="249"/>
                  </a:lnTo>
                  <a:lnTo>
                    <a:pt x="29" y="246"/>
                  </a:lnTo>
                  <a:lnTo>
                    <a:pt x="26" y="242"/>
                  </a:lnTo>
                  <a:lnTo>
                    <a:pt x="27" y="235"/>
                  </a:lnTo>
                  <a:lnTo>
                    <a:pt x="31" y="229"/>
                  </a:lnTo>
                  <a:lnTo>
                    <a:pt x="34" y="226"/>
                  </a:lnTo>
                  <a:lnTo>
                    <a:pt x="42" y="225"/>
                  </a:lnTo>
                  <a:lnTo>
                    <a:pt x="49" y="220"/>
                  </a:lnTo>
                  <a:lnTo>
                    <a:pt x="54" y="215"/>
                  </a:lnTo>
                  <a:lnTo>
                    <a:pt x="58" y="212"/>
                  </a:lnTo>
                  <a:lnTo>
                    <a:pt x="64" y="206"/>
                  </a:lnTo>
                  <a:lnTo>
                    <a:pt x="68" y="203"/>
                  </a:lnTo>
                  <a:lnTo>
                    <a:pt x="74" y="199"/>
                  </a:lnTo>
                  <a:lnTo>
                    <a:pt x="77" y="196"/>
                  </a:lnTo>
                  <a:lnTo>
                    <a:pt x="82" y="192"/>
                  </a:lnTo>
                  <a:lnTo>
                    <a:pt x="87" y="187"/>
                  </a:lnTo>
                  <a:lnTo>
                    <a:pt x="92" y="183"/>
                  </a:lnTo>
                  <a:lnTo>
                    <a:pt x="95" y="177"/>
                  </a:lnTo>
                  <a:lnTo>
                    <a:pt x="95" y="171"/>
                  </a:lnTo>
                  <a:lnTo>
                    <a:pt x="95" y="162"/>
                  </a:lnTo>
                  <a:lnTo>
                    <a:pt x="92" y="159"/>
                  </a:lnTo>
                  <a:lnTo>
                    <a:pt x="87" y="154"/>
                  </a:lnTo>
                  <a:lnTo>
                    <a:pt x="82" y="152"/>
                  </a:lnTo>
                  <a:lnTo>
                    <a:pt x="73" y="151"/>
                  </a:lnTo>
                  <a:lnTo>
                    <a:pt x="66" y="152"/>
                  </a:lnTo>
                  <a:lnTo>
                    <a:pt x="58" y="151"/>
                  </a:lnTo>
                  <a:lnTo>
                    <a:pt x="50" y="149"/>
                  </a:lnTo>
                  <a:lnTo>
                    <a:pt x="47" y="146"/>
                  </a:lnTo>
                  <a:lnTo>
                    <a:pt x="39" y="144"/>
                  </a:lnTo>
                  <a:lnTo>
                    <a:pt x="32" y="141"/>
                  </a:lnTo>
                  <a:lnTo>
                    <a:pt x="26" y="138"/>
                  </a:lnTo>
                  <a:lnTo>
                    <a:pt x="18" y="133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4" y="122"/>
                  </a:lnTo>
                  <a:lnTo>
                    <a:pt x="0" y="119"/>
                  </a:lnTo>
                  <a:lnTo>
                    <a:pt x="6" y="115"/>
                  </a:lnTo>
                  <a:lnTo>
                    <a:pt x="12" y="112"/>
                  </a:lnTo>
                  <a:lnTo>
                    <a:pt x="20" y="110"/>
                  </a:lnTo>
                  <a:lnTo>
                    <a:pt x="28" y="109"/>
                  </a:lnTo>
                  <a:lnTo>
                    <a:pt x="40" y="108"/>
                  </a:lnTo>
                  <a:lnTo>
                    <a:pt x="45" y="107"/>
                  </a:lnTo>
                  <a:lnTo>
                    <a:pt x="55" y="106"/>
                  </a:lnTo>
                  <a:lnTo>
                    <a:pt x="62" y="104"/>
                  </a:lnTo>
                  <a:lnTo>
                    <a:pt x="68" y="105"/>
                  </a:lnTo>
                  <a:lnTo>
                    <a:pt x="75" y="103"/>
                  </a:lnTo>
                  <a:lnTo>
                    <a:pt x="84" y="103"/>
                  </a:lnTo>
                  <a:lnTo>
                    <a:pt x="90" y="104"/>
                  </a:lnTo>
                  <a:lnTo>
                    <a:pt x="96" y="101"/>
                  </a:lnTo>
                  <a:lnTo>
                    <a:pt x="106" y="100"/>
                  </a:lnTo>
                  <a:lnTo>
                    <a:pt x="116" y="97"/>
                  </a:lnTo>
                  <a:lnTo>
                    <a:pt x="123" y="95"/>
                  </a:lnTo>
                  <a:lnTo>
                    <a:pt x="129" y="93"/>
                  </a:lnTo>
                  <a:lnTo>
                    <a:pt x="133" y="88"/>
                  </a:lnTo>
                  <a:lnTo>
                    <a:pt x="136" y="83"/>
                  </a:lnTo>
                  <a:lnTo>
                    <a:pt x="135" y="77"/>
                  </a:lnTo>
                  <a:lnTo>
                    <a:pt x="131" y="73"/>
                  </a:lnTo>
                  <a:lnTo>
                    <a:pt x="129" y="70"/>
                  </a:lnTo>
                  <a:lnTo>
                    <a:pt x="126" y="63"/>
                  </a:lnTo>
                  <a:lnTo>
                    <a:pt x="123" y="59"/>
                  </a:lnTo>
                  <a:lnTo>
                    <a:pt x="124" y="50"/>
                  </a:lnTo>
                  <a:lnTo>
                    <a:pt x="120" y="46"/>
                  </a:lnTo>
                  <a:lnTo>
                    <a:pt x="118" y="42"/>
                  </a:lnTo>
                  <a:lnTo>
                    <a:pt x="120" y="37"/>
                  </a:lnTo>
                  <a:lnTo>
                    <a:pt x="119" y="29"/>
                  </a:lnTo>
                  <a:lnTo>
                    <a:pt x="120" y="22"/>
                  </a:lnTo>
                  <a:lnTo>
                    <a:pt x="127" y="20"/>
                  </a:lnTo>
                  <a:lnTo>
                    <a:pt x="134" y="20"/>
                  </a:lnTo>
                  <a:lnTo>
                    <a:pt x="140" y="22"/>
                  </a:lnTo>
                  <a:lnTo>
                    <a:pt x="151" y="26"/>
                  </a:lnTo>
                  <a:lnTo>
                    <a:pt x="157" y="30"/>
                  </a:lnTo>
                  <a:lnTo>
                    <a:pt x="165" y="33"/>
                  </a:lnTo>
                  <a:lnTo>
                    <a:pt x="170" y="40"/>
                  </a:lnTo>
                  <a:lnTo>
                    <a:pt x="176" y="45"/>
                  </a:lnTo>
                  <a:lnTo>
                    <a:pt x="183" y="46"/>
                  </a:lnTo>
                  <a:lnTo>
                    <a:pt x="187" y="50"/>
                  </a:lnTo>
                  <a:lnTo>
                    <a:pt x="192" y="53"/>
                  </a:lnTo>
                  <a:lnTo>
                    <a:pt x="199" y="56"/>
                  </a:lnTo>
                  <a:lnTo>
                    <a:pt x="204" y="57"/>
                  </a:lnTo>
                  <a:lnTo>
                    <a:pt x="211" y="59"/>
                  </a:lnTo>
                  <a:lnTo>
                    <a:pt x="219" y="62"/>
                  </a:lnTo>
                  <a:lnTo>
                    <a:pt x="224" y="57"/>
                  </a:lnTo>
                  <a:lnTo>
                    <a:pt x="230" y="57"/>
                  </a:lnTo>
                  <a:lnTo>
                    <a:pt x="233" y="52"/>
                  </a:lnTo>
                  <a:lnTo>
                    <a:pt x="236" y="49"/>
                  </a:lnTo>
                  <a:lnTo>
                    <a:pt x="240" y="45"/>
                  </a:lnTo>
                  <a:lnTo>
                    <a:pt x="243" y="39"/>
                  </a:lnTo>
                  <a:lnTo>
                    <a:pt x="248" y="34"/>
                  </a:lnTo>
                  <a:lnTo>
                    <a:pt x="252" y="31"/>
                  </a:lnTo>
                  <a:lnTo>
                    <a:pt x="257" y="27"/>
                  </a:lnTo>
                  <a:lnTo>
                    <a:pt x="262" y="23"/>
                  </a:lnTo>
                  <a:lnTo>
                    <a:pt x="265" y="20"/>
                  </a:lnTo>
                  <a:lnTo>
                    <a:pt x="268" y="16"/>
                  </a:lnTo>
                  <a:lnTo>
                    <a:pt x="274" y="9"/>
                  </a:lnTo>
                  <a:lnTo>
                    <a:pt x="277" y="6"/>
                  </a:lnTo>
                  <a:lnTo>
                    <a:pt x="281" y="3"/>
                  </a:lnTo>
                  <a:lnTo>
                    <a:pt x="287" y="1"/>
                  </a:lnTo>
                  <a:lnTo>
                    <a:pt x="294" y="0"/>
                  </a:lnTo>
                  <a:lnTo>
                    <a:pt x="296" y="5"/>
                  </a:lnTo>
                  <a:lnTo>
                    <a:pt x="297" y="10"/>
                  </a:lnTo>
                  <a:lnTo>
                    <a:pt x="296" y="17"/>
                  </a:lnTo>
                  <a:lnTo>
                    <a:pt x="296" y="23"/>
                  </a:lnTo>
                  <a:lnTo>
                    <a:pt x="295" y="29"/>
                  </a:lnTo>
                  <a:lnTo>
                    <a:pt x="296" y="38"/>
                  </a:lnTo>
                  <a:lnTo>
                    <a:pt x="298" y="42"/>
                  </a:lnTo>
                  <a:lnTo>
                    <a:pt x="300" y="49"/>
                  </a:lnTo>
                  <a:lnTo>
                    <a:pt x="304" y="52"/>
                  </a:lnTo>
                  <a:lnTo>
                    <a:pt x="305" y="60"/>
                  </a:lnTo>
                  <a:lnTo>
                    <a:pt x="304" y="94"/>
                  </a:lnTo>
                  <a:lnTo>
                    <a:pt x="280" y="51"/>
                  </a:lnTo>
                  <a:lnTo>
                    <a:pt x="277" y="34"/>
                  </a:lnTo>
                  <a:lnTo>
                    <a:pt x="235" y="79"/>
                  </a:lnTo>
                  <a:lnTo>
                    <a:pt x="222" y="85"/>
                  </a:lnTo>
                  <a:lnTo>
                    <a:pt x="183" y="72"/>
                  </a:lnTo>
                  <a:lnTo>
                    <a:pt x="149" y="51"/>
                  </a:lnTo>
                  <a:lnTo>
                    <a:pt x="161" y="85"/>
                  </a:lnTo>
                  <a:lnTo>
                    <a:pt x="167" y="105"/>
                  </a:lnTo>
                  <a:lnTo>
                    <a:pt x="159" y="112"/>
                  </a:lnTo>
                  <a:lnTo>
                    <a:pt x="102" y="121"/>
                  </a:lnTo>
                  <a:lnTo>
                    <a:pt x="55" y="129"/>
                  </a:lnTo>
                  <a:lnTo>
                    <a:pt x="100" y="140"/>
                  </a:lnTo>
                  <a:lnTo>
                    <a:pt x="128" y="163"/>
                  </a:lnTo>
                  <a:lnTo>
                    <a:pt x="127" y="174"/>
                  </a:lnTo>
                  <a:lnTo>
                    <a:pt x="74" y="223"/>
                  </a:lnTo>
                  <a:lnTo>
                    <a:pt x="130" y="204"/>
                  </a:lnTo>
                  <a:lnTo>
                    <a:pt x="170" y="193"/>
                  </a:lnTo>
                  <a:lnTo>
                    <a:pt x="195" y="195"/>
                  </a:lnTo>
                  <a:lnTo>
                    <a:pt x="205" y="208"/>
                  </a:lnTo>
                  <a:lnTo>
                    <a:pt x="208" y="220"/>
                  </a:lnTo>
                  <a:lnTo>
                    <a:pt x="206" y="250"/>
                  </a:lnTo>
                  <a:lnTo>
                    <a:pt x="230" y="2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96"/>
            <p:cNvSpPr>
              <a:spLocks/>
            </p:cNvSpPr>
            <p:nvPr/>
          </p:nvSpPr>
          <p:spPr bwMode="auto">
            <a:xfrm>
              <a:off x="491" y="2989"/>
              <a:ext cx="258" cy="241"/>
            </a:xfrm>
            <a:custGeom>
              <a:avLst/>
              <a:gdLst/>
              <a:ahLst/>
              <a:cxnLst>
                <a:cxn ang="0">
                  <a:pos x="321" y="47"/>
                </a:cxn>
                <a:cxn ang="0">
                  <a:pos x="404" y="66"/>
                </a:cxn>
                <a:cxn ang="0">
                  <a:pos x="472" y="118"/>
                </a:cxn>
                <a:cxn ang="0">
                  <a:pos x="509" y="192"/>
                </a:cxn>
                <a:cxn ang="0">
                  <a:pos x="512" y="293"/>
                </a:cxn>
                <a:cxn ang="0">
                  <a:pos x="475" y="390"/>
                </a:cxn>
                <a:cxn ang="0">
                  <a:pos x="396" y="465"/>
                </a:cxn>
                <a:cxn ang="0">
                  <a:pos x="325" y="483"/>
                </a:cxn>
                <a:cxn ang="0">
                  <a:pos x="273" y="462"/>
                </a:cxn>
                <a:cxn ang="0">
                  <a:pos x="205" y="461"/>
                </a:cxn>
                <a:cxn ang="0">
                  <a:pos x="164" y="451"/>
                </a:cxn>
                <a:cxn ang="0">
                  <a:pos x="85" y="440"/>
                </a:cxn>
                <a:cxn ang="0">
                  <a:pos x="54" y="418"/>
                </a:cxn>
                <a:cxn ang="0">
                  <a:pos x="10" y="336"/>
                </a:cxn>
                <a:cxn ang="0">
                  <a:pos x="0" y="227"/>
                </a:cxn>
                <a:cxn ang="0">
                  <a:pos x="0" y="169"/>
                </a:cxn>
                <a:cxn ang="0">
                  <a:pos x="36" y="73"/>
                </a:cxn>
                <a:cxn ang="0">
                  <a:pos x="113" y="16"/>
                </a:cxn>
                <a:cxn ang="0">
                  <a:pos x="198" y="0"/>
                </a:cxn>
                <a:cxn ang="0">
                  <a:pos x="256" y="31"/>
                </a:cxn>
                <a:cxn ang="0">
                  <a:pos x="257" y="62"/>
                </a:cxn>
                <a:cxn ang="0">
                  <a:pos x="220" y="36"/>
                </a:cxn>
                <a:cxn ang="0">
                  <a:pos x="134" y="31"/>
                </a:cxn>
                <a:cxn ang="0">
                  <a:pos x="44" y="97"/>
                </a:cxn>
                <a:cxn ang="0">
                  <a:pos x="22" y="196"/>
                </a:cxn>
                <a:cxn ang="0">
                  <a:pos x="22" y="250"/>
                </a:cxn>
                <a:cxn ang="0">
                  <a:pos x="36" y="345"/>
                </a:cxn>
                <a:cxn ang="0">
                  <a:pos x="63" y="393"/>
                </a:cxn>
                <a:cxn ang="0">
                  <a:pos x="124" y="428"/>
                </a:cxn>
                <a:cxn ang="0">
                  <a:pos x="191" y="428"/>
                </a:cxn>
                <a:cxn ang="0">
                  <a:pos x="230" y="448"/>
                </a:cxn>
                <a:cxn ang="0">
                  <a:pos x="295" y="433"/>
                </a:cxn>
                <a:cxn ang="0">
                  <a:pos x="319" y="458"/>
                </a:cxn>
                <a:cxn ang="0">
                  <a:pos x="400" y="440"/>
                </a:cxn>
                <a:cxn ang="0">
                  <a:pos x="475" y="352"/>
                </a:cxn>
                <a:cxn ang="0">
                  <a:pos x="494" y="239"/>
                </a:cxn>
                <a:cxn ang="0">
                  <a:pos x="462" y="134"/>
                </a:cxn>
                <a:cxn ang="0">
                  <a:pos x="382" y="80"/>
                </a:cxn>
                <a:cxn ang="0">
                  <a:pos x="294" y="72"/>
                </a:cxn>
                <a:cxn ang="0">
                  <a:pos x="269" y="60"/>
                </a:cxn>
              </a:cxnLst>
              <a:rect l="0" t="0" r="r" b="b"/>
              <a:pathLst>
                <a:path w="515" h="483">
                  <a:moveTo>
                    <a:pt x="285" y="50"/>
                  </a:moveTo>
                  <a:lnTo>
                    <a:pt x="321" y="47"/>
                  </a:lnTo>
                  <a:lnTo>
                    <a:pt x="369" y="55"/>
                  </a:lnTo>
                  <a:lnTo>
                    <a:pt x="404" y="66"/>
                  </a:lnTo>
                  <a:lnTo>
                    <a:pt x="440" y="90"/>
                  </a:lnTo>
                  <a:lnTo>
                    <a:pt x="472" y="118"/>
                  </a:lnTo>
                  <a:lnTo>
                    <a:pt x="496" y="158"/>
                  </a:lnTo>
                  <a:lnTo>
                    <a:pt x="509" y="192"/>
                  </a:lnTo>
                  <a:lnTo>
                    <a:pt x="515" y="234"/>
                  </a:lnTo>
                  <a:lnTo>
                    <a:pt x="512" y="293"/>
                  </a:lnTo>
                  <a:lnTo>
                    <a:pt x="499" y="352"/>
                  </a:lnTo>
                  <a:lnTo>
                    <a:pt x="475" y="390"/>
                  </a:lnTo>
                  <a:lnTo>
                    <a:pt x="437" y="433"/>
                  </a:lnTo>
                  <a:lnTo>
                    <a:pt x="396" y="465"/>
                  </a:lnTo>
                  <a:lnTo>
                    <a:pt x="360" y="478"/>
                  </a:lnTo>
                  <a:lnTo>
                    <a:pt x="325" y="483"/>
                  </a:lnTo>
                  <a:lnTo>
                    <a:pt x="288" y="474"/>
                  </a:lnTo>
                  <a:lnTo>
                    <a:pt x="273" y="462"/>
                  </a:lnTo>
                  <a:lnTo>
                    <a:pt x="233" y="465"/>
                  </a:lnTo>
                  <a:lnTo>
                    <a:pt x="205" y="461"/>
                  </a:lnTo>
                  <a:lnTo>
                    <a:pt x="188" y="452"/>
                  </a:lnTo>
                  <a:lnTo>
                    <a:pt x="164" y="451"/>
                  </a:lnTo>
                  <a:lnTo>
                    <a:pt x="117" y="448"/>
                  </a:lnTo>
                  <a:lnTo>
                    <a:pt x="85" y="440"/>
                  </a:lnTo>
                  <a:lnTo>
                    <a:pt x="79" y="437"/>
                  </a:lnTo>
                  <a:lnTo>
                    <a:pt x="54" y="418"/>
                  </a:lnTo>
                  <a:lnTo>
                    <a:pt x="25" y="382"/>
                  </a:lnTo>
                  <a:lnTo>
                    <a:pt x="10" y="336"/>
                  </a:lnTo>
                  <a:lnTo>
                    <a:pt x="1" y="283"/>
                  </a:lnTo>
                  <a:lnTo>
                    <a:pt x="0" y="227"/>
                  </a:lnTo>
                  <a:lnTo>
                    <a:pt x="1" y="164"/>
                  </a:lnTo>
                  <a:lnTo>
                    <a:pt x="0" y="169"/>
                  </a:lnTo>
                  <a:lnTo>
                    <a:pt x="14" y="117"/>
                  </a:lnTo>
                  <a:lnTo>
                    <a:pt x="36" y="73"/>
                  </a:lnTo>
                  <a:lnTo>
                    <a:pt x="72" y="42"/>
                  </a:lnTo>
                  <a:lnTo>
                    <a:pt x="113" y="16"/>
                  </a:lnTo>
                  <a:lnTo>
                    <a:pt x="154" y="3"/>
                  </a:lnTo>
                  <a:lnTo>
                    <a:pt x="198" y="0"/>
                  </a:lnTo>
                  <a:lnTo>
                    <a:pt x="230" y="15"/>
                  </a:lnTo>
                  <a:lnTo>
                    <a:pt x="256" y="31"/>
                  </a:lnTo>
                  <a:lnTo>
                    <a:pt x="266" y="50"/>
                  </a:lnTo>
                  <a:lnTo>
                    <a:pt x="257" y="62"/>
                  </a:lnTo>
                  <a:lnTo>
                    <a:pt x="241" y="60"/>
                  </a:lnTo>
                  <a:lnTo>
                    <a:pt x="220" y="36"/>
                  </a:lnTo>
                  <a:lnTo>
                    <a:pt x="181" y="25"/>
                  </a:lnTo>
                  <a:lnTo>
                    <a:pt x="134" y="31"/>
                  </a:lnTo>
                  <a:lnTo>
                    <a:pt x="82" y="56"/>
                  </a:lnTo>
                  <a:lnTo>
                    <a:pt x="44" y="97"/>
                  </a:lnTo>
                  <a:lnTo>
                    <a:pt x="28" y="143"/>
                  </a:lnTo>
                  <a:lnTo>
                    <a:pt x="22" y="196"/>
                  </a:lnTo>
                  <a:lnTo>
                    <a:pt x="21" y="202"/>
                  </a:lnTo>
                  <a:lnTo>
                    <a:pt x="22" y="250"/>
                  </a:lnTo>
                  <a:lnTo>
                    <a:pt x="28" y="302"/>
                  </a:lnTo>
                  <a:lnTo>
                    <a:pt x="36" y="345"/>
                  </a:lnTo>
                  <a:lnTo>
                    <a:pt x="49" y="377"/>
                  </a:lnTo>
                  <a:lnTo>
                    <a:pt x="63" y="393"/>
                  </a:lnTo>
                  <a:lnTo>
                    <a:pt x="93" y="417"/>
                  </a:lnTo>
                  <a:lnTo>
                    <a:pt x="124" y="428"/>
                  </a:lnTo>
                  <a:lnTo>
                    <a:pt x="165" y="428"/>
                  </a:lnTo>
                  <a:lnTo>
                    <a:pt x="191" y="428"/>
                  </a:lnTo>
                  <a:lnTo>
                    <a:pt x="205" y="441"/>
                  </a:lnTo>
                  <a:lnTo>
                    <a:pt x="230" y="448"/>
                  </a:lnTo>
                  <a:lnTo>
                    <a:pt x="271" y="436"/>
                  </a:lnTo>
                  <a:lnTo>
                    <a:pt x="295" y="433"/>
                  </a:lnTo>
                  <a:lnTo>
                    <a:pt x="297" y="447"/>
                  </a:lnTo>
                  <a:lnTo>
                    <a:pt x="319" y="458"/>
                  </a:lnTo>
                  <a:lnTo>
                    <a:pt x="352" y="461"/>
                  </a:lnTo>
                  <a:lnTo>
                    <a:pt x="400" y="440"/>
                  </a:lnTo>
                  <a:lnTo>
                    <a:pt x="440" y="405"/>
                  </a:lnTo>
                  <a:lnTo>
                    <a:pt x="475" y="352"/>
                  </a:lnTo>
                  <a:lnTo>
                    <a:pt x="491" y="299"/>
                  </a:lnTo>
                  <a:lnTo>
                    <a:pt x="494" y="239"/>
                  </a:lnTo>
                  <a:lnTo>
                    <a:pt x="484" y="181"/>
                  </a:lnTo>
                  <a:lnTo>
                    <a:pt x="462" y="134"/>
                  </a:lnTo>
                  <a:lnTo>
                    <a:pt x="424" y="103"/>
                  </a:lnTo>
                  <a:lnTo>
                    <a:pt x="382" y="80"/>
                  </a:lnTo>
                  <a:lnTo>
                    <a:pt x="331" y="70"/>
                  </a:lnTo>
                  <a:lnTo>
                    <a:pt x="294" y="72"/>
                  </a:lnTo>
                  <a:lnTo>
                    <a:pt x="273" y="77"/>
                  </a:lnTo>
                  <a:lnTo>
                    <a:pt x="269" y="60"/>
                  </a:lnTo>
                  <a:lnTo>
                    <a:pt x="285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Observing</a:t>
            </a:r>
            <a:r>
              <a:rPr lang="nl-NL" dirty="0" smtClean="0"/>
              <a:t> land </a:t>
            </a:r>
            <a:r>
              <a:rPr lang="nl-NL" dirty="0" err="1" smtClean="0"/>
              <a:t>change</a:t>
            </a:r>
            <a:r>
              <a:rPr lang="nl-NL" dirty="0" smtClean="0"/>
              <a:t> to support MDG/</a:t>
            </a:r>
            <a:r>
              <a:rPr lang="nl-NL" dirty="0" err="1" smtClean="0"/>
              <a:t>SDG’s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D:\_00_ppts_new_lao\Graphi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14" b="2454"/>
          <a:stretch/>
        </p:blipFill>
        <p:spPr bwMode="auto">
          <a:xfrm>
            <a:off x="-736880" y="1628800"/>
            <a:ext cx="10007422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0025" y="90488"/>
            <a:ext cx="8658225" cy="714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sz="2300" smtClean="0">
                <a:latin typeface="Arial" charset="0"/>
                <a:cs typeface="Arial" charset="0"/>
              </a:rPr>
              <a:t>From land cover to land use to land function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00025" y="3068638"/>
            <a:ext cx="3508375" cy="34385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sz="1800" dirty="0">
                <a:latin typeface="Arial" charset="0"/>
                <a:cs typeface="Arial" charset="0"/>
              </a:rPr>
              <a:t>“Land cover can be a cause, constraint or consequence of land use”</a:t>
            </a:r>
          </a:p>
          <a:p>
            <a:pPr algn="ctr">
              <a:buFontTx/>
              <a:buNone/>
            </a:pPr>
            <a:r>
              <a:rPr sz="1500" i="1" dirty="0">
                <a:latin typeface="Arial" charset="0"/>
                <a:cs typeface="Arial" charset="0"/>
              </a:rPr>
              <a:t>(</a:t>
            </a:r>
            <a:r>
              <a:rPr sz="1500" i="1" dirty="0" err="1">
                <a:latin typeface="Arial" charset="0"/>
                <a:cs typeface="Arial" charset="0"/>
              </a:rPr>
              <a:t>Cihlar</a:t>
            </a:r>
            <a:r>
              <a:rPr sz="1500" i="1" dirty="0">
                <a:latin typeface="Arial" charset="0"/>
                <a:cs typeface="Arial" charset="0"/>
              </a:rPr>
              <a:t> and Jansen, 2001)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9688" y="704850"/>
            <a:ext cx="51212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0" y="5715000"/>
            <a:ext cx="2627313" cy="450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0135" tIns="40068" rIns="80135" bIns="40068">
            <a:spAutoFit/>
          </a:bodyPr>
          <a:lstStyle/>
          <a:p>
            <a:r>
              <a:rPr lang="en-US" sz="1200"/>
              <a:t>Verburg et al., 2009 Journal of Environmental Management</a:t>
            </a:r>
          </a:p>
        </p:txBody>
      </p:sp>
      <p:pic>
        <p:nvPicPr>
          <p:cNvPr id="50182" name="Picture 6" descr="parm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43113" y="906463"/>
            <a:ext cx="2014537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 descr="agricult3"/>
          <p:cNvPicPr>
            <a:picLocks noChangeAspect="1" noChangeArrowheads="1"/>
          </p:cNvPicPr>
          <p:nvPr/>
        </p:nvPicPr>
        <p:blipFill>
          <a:blip r:embed="rId5" cstate="print"/>
          <a:srcRect r="15634"/>
          <a:stretch>
            <a:fillRect/>
          </a:stretch>
        </p:blipFill>
        <p:spPr bwMode="auto">
          <a:xfrm>
            <a:off x="2166938" y="4505325"/>
            <a:ext cx="18288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4043363" y="1674813"/>
            <a:ext cx="744537" cy="461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0165" tIns="40083" rIns="80165" bIns="40083"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3411538" y="5238750"/>
            <a:ext cx="1449387" cy="4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0165" tIns="40083" rIns="80165" bIns="40083"/>
          <a:lstStyle/>
          <a:p>
            <a:endParaRPr lang="en-US"/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7478713" y="5181600"/>
            <a:ext cx="1379537" cy="63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pPr algn="r"/>
            <a:r>
              <a:rPr lang="en-US"/>
              <a:t>-intended</a:t>
            </a:r>
          </a:p>
          <a:p>
            <a:pPr algn="r"/>
            <a:r>
              <a:rPr lang="en-US"/>
              <a:t>-unintended</a:t>
            </a:r>
          </a:p>
        </p:txBody>
      </p:sp>
      <p:pic>
        <p:nvPicPr>
          <p:cNvPr id="50187" name="Picture 11" descr="diversen_0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7513" y="-19050"/>
            <a:ext cx="2425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8" name="Line 12"/>
          <p:cNvSpPr>
            <a:spLocks noChangeShapeType="1"/>
          </p:cNvSpPr>
          <p:nvPr/>
        </p:nvSpPr>
        <p:spPr bwMode="auto">
          <a:xfrm flipH="1">
            <a:off x="8335963" y="1881188"/>
            <a:ext cx="50800" cy="1141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0165" tIns="40083" rIns="80165" bIns="40083"/>
          <a:lstStyle/>
          <a:p>
            <a:endParaRPr lang="en-US"/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165475" y="6153150"/>
            <a:ext cx="5727700" cy="63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en-US"/>
              <a:t>Land functions:</a:t>
            </a:r>
          </a:p>
          <a:p>
            <a:r>
              <a:rPr lang="en-US"/>
              <a:t>the capacity of the land to provide goods and services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Land cover </a:t>
            </a:r>
            <a:r>
              <a:rPr lang="nl-NL" dirty="0" err="1" smtClean="0"/>
              <a:t>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3152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 bwMode="auto">
          <a:xfrm>
            <a:off x="200025" y="90488"/>
            <a:ext cx="8658225" cy="714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  <a:cs typeface="Arial" charset="0"/>
              </a:rPr>
              <a:t>Cropping intensity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 bwMode="auto">
          <a:xfrm>
            <a:off x="200025" y="1143000"/>
            <a:ext cx="8658225" cy="46434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>
              <a:latin typeface="Arial" charset="0"/>
              <a:cs typeface="Arial" charset="0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/>
          <a:srcRect t="1726"/>
          <a:stretch>
            <a:fillRect/>
          </a:stretch>
        </p:blipFill>
        <p:spPr bwMode="auto">
          <a:xfrm>
            <a:off x="0" y="1196975"/>
            <a:ext cx="907732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700" y="5278438"/>
            <a:ext cx="4038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5651500" y="6308725"/>
            <a:ext cx="2122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charset="0"/>
              </a:rPr>
              <a:t>Siebert et al.,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4" y="6288733"/>
            <a:ext cx="2286000" cy="40406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40963" name="Rectangle 2"/>
          <p:cNvSpPr>
            <a:spLocks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rgbClr val="06368B"/>
          </a:solidFill>
          <a:ln w="25400">
            <a:noFill/>
            <a:round/>
            <a:headEnd/>
            <a:tailEnd/>
          </a:ln>
        </p:spPr>
        <p:txBody>
          <a:bodyPr lIns="50798" tIns="50798" rIns="50798" bIns="50798" anchor="ctr"/>
          <a:lstStyle/>
          <a:p>
            <a:endParaRPr lang="en-GB"/>
          </a:p>
        </p:txBody>
      </p:sp>
      <p:sp>
        <p:nvSpPr>
          <p:cNvPr id="40964" name="Line 3"/>
          <p:cNvSpPr>
            <a:spLocks noChangeShapeType="1"/>
          </p:cNvSpPr>
          <p:nvPr/>
        </p:nvSpPr>
        <p:spPr bwMode="auto">
          <a:xfrm>
            <a:off x="0" y="6196087"/>
            <a:ext cx="9144000" cy="0"/>
          </a:xfrm>
          <a:prstGeom prst="line">
            <a:avLst/>
          </a:prstGeom>
          <a:noFill/>
          <a:ln w="13546">
            <a:solidFill>
              <a:srgbClr val="06368B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pic>
        <p:nvPicPr>
          <p:cNvPr id="40965" name="Picture 4" descr="image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12601"/>
            <a:ext cx="9144000" cy="10827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40966" name="Rectangle 5"/>
          <p:cNvSpPr>
            <a:spLocks/>
          </p:cNvSpPr>
          <p:nvPr/>
        </p:nvSpPr>
        <p:spPr bwMode="auto">
          <a:xfrm>
            <a:off x="0" y="812601"/>
            <a:ext cx="9144000" cy="108273"/>
          </a:xfrm>
          <a:prstGeom prst="rect">
            <a:avLst/>
          </a:prstGeom>
          <a:solidFill>
            <a:srgbClr val="6DBD42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lIns="50798" tIns="50798" rIns="50798" bIns="50798" anchor="ctr"/>
          <a:lstStyle/>
          <a:p>
            <a:endParaRPr lang="en-GB"/>
          </a:p>
        </p:txBody>
      </p:sp>
      <p:sp>
        <p:nvSpPr>
          <p:cNvPr id="40967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4" y="-492025"/>
            <a:ext cx="3257208" cy="1976809"/>
          </a:xfrm>
        </p:spPr>
        <p:txBody>
          <a:bodyPr lIns="88896" tIns="50798" rIns="88896" bIns="50798" anchor="b"/>
          <a:lstStyle/>
          <a:p>
            <a:pPr defTabSz="914145">
              <a:lnSpc>
                <a:spcPts val="2672"/>
              </a:lnSpc>
            </a:pPr>
            <a:r>
              <a:rPr lang="en-US" sz="2500" dirty="0" smtClean="0">
                <a:sym typeface="Arial" pitchFamily="34" charset="0"/>
              </a:rPr>
              <a:t>Pollination service supply</a:t>
            </a:r>
            <a:br>
              <a:rPr lang="en-US" sz="2500" dirty="0" smtClean="0">
                <a:sym typeface="Arial" pitchFamily="34" charset="0"/>
              </a:rPr>
            </a:br>
            <a:r>
              <a:rPr lang="en-US" sz="2500" dirty="0" smtClean="0">
                <a:sym typeface="Arial" pitchFamily="34" charset="0"/>
              </a:rPr>
              <a:t/>
            </a:r>
            <a:br>
              <a:rPr lang="en-US" sz="2500" dirty="0" smtClean="0">
                <a:sym typeface="Arial" pitchFamily="34" charset="0"/>
              </a:rPr>
            </a:br>
            <a:r>
              <a:rPr lang="en-US" sz="1800" i="1" dirty="0" smtClean="0">
                <a:sym typeface="Arial" pitchFamily="34" charset="0"/>
              </a:rPr>
              <a:t>(Visitation probability)</a:t>
            </a:r>
            <a:endParaRPr lang="en-US" i="1" dirty="0" smtClean="0"/>
          </a:p>
        </p:txBody>
      </p:sp>
      <p:pic>
        <p:nvPicPr>
          <p:cNvPr id="40968" name="Picture 7" descr="image32-smal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6967" y="1"/>
            <a:ext cx="5922615" cy="617711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40969" name="Picture 8" descr="image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253" y="6269757"/>
            <a:ext cx="1401961" cy="35607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1" name="Picture 8" descr="image24-small.jpg"/>
          <p:cNvPicPr>
            <a:picLocks noChangeAspect="1"/>
          </p:cNvPicPr>
          <p:nvPr/>
        </p:nvPicPr>
        <p:blipFill>
          <a:blip r:embed="rId7" cstate="print"/>
          <a:srcRect l="37192" t="46017" r="42107" b="22832"/>
          <a:stretch>
            <a:fillRect/>
          </a:stretch>
        </p:blipFill>
        <p:spPr bwMode="auto">
          <a:xfrm>
            <a:off x="42190" y="4492243"/>
            <a:ext cx="1542604" cy="154818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2" name="Picture 12" descr="image28.jpg"/>
          <p:cNvPicPr>
            <a:picLocks noChangeAspect="1"/>
          </p:cNvPicPr>
          <p:nvPr/>
        </p:nvPicPr>
        <p:blipFill>
          <a:blip r:embed="rId8" cstate="print"/>
          <a:srcRect t="9897" b="12981"/>
          <a:stretch>
            <a:fillRect/>
          </a:stretch>
        </p:blipFill>
        <p:spPr bwMode="auto">
          <a:xfrm>
            <a:off x="1656789" y="4492243"/>
            <a:ext cx="1548185" cy="154818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3" name="Picture 7" descr="image13.jpg"/>
          <p:cNvPicPr>
            <a:picLocks noChangeAspect="1"/>
          </p:cNvPicPr>
          <p:nvPr/>
        </p:nvPicPr>
        <p:blipFill>
          <a:blip r:embed="rId9" cstate="print"/>
          <a:srcRect l="13791" t="-255" r="5486" b="1837"/>
          <a:stretch>
            <a:fillRect/>
          </a:stretch>
        </p:blipFill>
        <p:spPr bwMode="auto">
          <a:xfrm>
            <a:off x="39486" y="2872063"/>
            <a:ext cx="1544836" cy="154483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4" name="Picture 8" descr="image14.jpg"/>
          <p:cNvPicPr>
            <a:picLocks noChangeAspect="1"/>
          </p:cNvPicPr>
          <p:nvPr/>
        </p:nvPicPr>
        <p:blipFill>
          <a:blip r:embed="rId10" cstate="print"/>
          <a:srcRect l="52483" t="28737"/>
          <a:stretch>
            <a:fillRect/>
          </a:stretch>
        </p:blipFill>
        <p:spPr bwMode="auto">
          <a:xfrm>
            <a:off x="1672415" y="2872063"/>
            <a:ext cx="1532558" cy="153144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ecotope.org/anthromes/images/anthromes_v2_2000_plate_map.PNG"/>
          <p:cNvPicPr>
            <a:picLocks noChangeAspect="1" noChangeArrowheads="1"/>
          </p:cNvPicPr>
          <p:nvPr/>
        </p:nvPicPr>
        <p:blipFill>
          <a:blip r:embed="rId3" cstate="print"/>
          <a:srcRect t="14951"/>
          <a:stretch>
            <a:fillRect/>
          </a:stretch>
        </p:blipFill>
        <p:spPr bwMode="auto">
          <a:xfrm>
            <a:off x="0" y="981075"/>
            <a:ext cx="91440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1"/>
          <p:cNvSpPr txBox="1">
            <a:spLocks/>
          </p:cNvSpPr>
          <p:nvPr/>
        </p:nvSpPr>
        <p:spPr bwMode="auto">
          <a:xfrm>
            <a:off x="179388" y="44450"/>
            <a:ext cx="86582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ts val="2700"/>
              </a:lnSpc>
            </a:pPr>
            <a:r>
              <a:rPr lang="en-US" sz="2600" b="1" dirty="0">
                <a:solidFill>
                  <a:srgbClr val="05368B"/>
                </a:solidFill>
                <a:cs typeface="Arial" pitchFamily="34" charset="0"/>
              </a:rPr>
              <a:t>Human influence on the environment  </a:t>
            </a:r>
            <a:r>
              <a:rPr lang="en-US" sz="2000" b="1" dirty="0">
                <a:solidFill>
                  <a:srgbClr val="05368B"/>
                </a:solidFill>
                <a:cs typeface="Arial" pitchFamily="34" charset="0"/>
              </a:rPr>
              <a:t>(Ellis et al., 2010)</a:t>
            </a:r>
            <a:endParaRPr lang="en-US" sz="2600" b="1" dirty="0">
              <a:solidFill>
                <a:srgbClr val="05368B"/>
              </a:solidFill>
              <a:cs typeface="Arial" pitchFamily="34" charset="0"/>
            </a:endParaRPr>
          </a:p>
        </p:txBody>
      </p:sp>
      <p:sp>
        <p:nvSpPr>
          <p:cNvPr id="12292" name="Title 3"/>
          <p:cNvSpPr>
            <a:spLocks noGrp="1"/>
          </p:cNvSpPr>
          <p:nvPr>
            <p:ph type="title"/>
          </p:nvPr>
        </p:nvSpPr>
        <p:spPr bwMode="auto">
          <a:xfrm>
            <a:off x="200025" y="90488"/>
            <a:ext cx="8658225" cy="714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dirty="0" smtClean="0"/>
          </a:p>
        </p:txBody>
      </p:sp>
      <p:sp>
        <p:nvSpPr>
          <p:cNvPr id="12293" name="Content Placeholder 5"/>
          <p:cNvSpPr>
            <a:spLocks noGrp="1"/>
          </p:cNvSpPr>
          <p:nvPr>
            <p:ph idx="1"/>
          </p:nvPr>
        </p:nvSpPr>
        <p:spPr bwMode="auto">
          <a:xfrm>
            <a:off x="200025" y="1143000"/>
            <a:ext cx="8658225" cy="46434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Pollination</a:t>
            </a:r>
            <a:r>
              <a:rPr lang="nl-NL" dirty="0" smtClean="0"/>
              <a:t> service </a:t>
            </a:r>
            <a:r>
              <a:rPr lang="nl-NL" dirty="0" err="1" smtClean="0"/>
              <a:t>supply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Forest</a:t>
            </a:r>
            <a:r>
              <a:rPr lang="nl-NL" dirty="0" smtClean="0"/>
              <a:t> </a:t>
            </a:r>
            <a:r>
              <a:rPr lang="nl-NL" dirty="0" err="1" smtClean="0"/>
              <a:t>edges</a:t>
            </a:r>
            <a:r>
              <a:rPr lang="nl-NL" dirty="0" smtClean="0"/>
              <a:t> and landscape </a:t>
            </a:r>
            <a:r>
              <a:rPr lang="nl-NL" dirty="0" err="1" smtClean="0"/>
              <a:t>elements</a:t>
            </a:r>
            <a:r>
              <a:rPr lang="nl-NL" dirty="0" smtClean="0"/>
              <a:t> </a:t>
            </a:r>
            <a:endParaRPr lang="en-US" dirty="0"/>
          </a:p>
        </p:txBody>
      </p:sp>
      <p:pic>
        <p:nvPicPr>
          <p:cNvPr id="7" name="Picture 10" descr="image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4331" y="5071671"/>
            <a:ext cx="2722015" cy="69133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8" name="Picture 13" descr="image29.png"/>
          <p:cNvPicPr>
            <a:picLocks noChangeAspect="1"/>
          </p:cNvPicPr>
          <p:nvPr/>
        </p:nvPicPr>
        <p:blipFill>
          <a:blip r:embed="rId4" cstate="print"/>
          <a:srcRect b="5472"/>
          <a:stretch>
            <a:fillRect/>
          </a:stretch>
        </p:blipFill>
        <p:spPr bwMode="auto">
          <a:xfrm>
            <a:off x="137000" y="2322848"/>
            <a:ext cx="8876883" cy="37687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" name="Line 14"/>
          <p:cNvSpPr>
            <a:spLocks noChangeShapeType="1"/>
          </p:cNvSpPr>
          <p:nvPr/>
        </p:nvSpPr>
        <p:spPr bwMode="auto">
          <a:xfrm flipV="1">
            <a:off x="1920167" y="4077071"/>
            <a:ext cx="2435809" cy="72008"/>
          </a:xfrm>
          <a:prstGeom prst="line">
            <a:avLst/>
          </a:prstGeom>
          <a:noFill/>
          <a:ln w="63217">
            <a:solidFill>
              <a:srgbClr val="0000FF"/>
            </a:solidFill>
            <a:round/>
            <a:headEnd type="arrow" w="lg" len="lg"/>
            <a:tailEnd type="arrow" w="lg" len="lg"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5148064" y="4653136"/>
            <a:ext cx="2088232" cy="4334"/>
          </a:xfrm>
          <a:prstGeom prst="line">
            <a:avLst/>
          </a:prstGeom>
          <a:noFill/>
          <a:ln w="67733">
            <a:solidFill>
              <a:srgbClr val="FF0000"/>
            </a:solidFill>
            <a:round/>
            <a:headEnd type="diamond" w="med" len="med"/>
            <a:tailEnd type="diamond" w="med" len="med"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Observing</a:t>
            </a:r>
            <a:r>
              <a:rPr lang="nl-NL" dirty="0" smtClean="0"/>
              <a:t> green </a:t>
            </a:r>
            <a:r>
              <a:rPr lang="nl-NL" dirty="0" err="1" smtClean="0"/>
              <a:t>linear</a:t>
            </a:r>
            <a:r>
              <a:rPr lang="nl-NL" dirty="0" smtClean="0"/>
              <a:t> landscape </a:t>
            </a:r>
            <a:r>
              <a:rPr lang="nl-NL" dirty="0" err="1" smtClean="0"/>
              <a:t>elements</a:t>
            </a:r>
            <a:endParaRPr lang="en-US" dirty="0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 cstate="print"/>
          <a:srcRect r="54826"/>
          <a:stretch>
            <a:fillRect/>
          </a:stretch>
        </p:blipFill>
        <p:spPr bwMode="auto">
          <a:xfrm>
            <a:off x="144017" y="908720"/>
            <a:ext cx="2771799" cy="295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5619" y="908720"/>
            <a:ext cx="514872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45689" t="4128" b="7773"/>
          <a:stretch>
            <a:fillRect/>
          </a:stretch>
        </p:blipFill>
        <p:spPr bwMode="auto">
          <a:xfrm>
            <a:off x="72008" y="3645024"/>
            <a:ext cx="31318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052736"/>
            <a:ext cx="1440160" cy="159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79240" y="6237312"/>
            <a:ext cx="318119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dirty="0" smtClean="0">
                <a:solidFill>
                  <a:srgbClr val="05368B"/>
                </a:solidFill>
                <a:cs typeface="Arial" pitchFamily="34" charset="0"/>
              </a:rPr>
              <a:t>Van Zanden et al. (in </a:t>
            </a:r>
            <a:r>
              <a:rPr lang="nl-NL" dirty="0" err="1" smtClean="0">
                <a:solidFill>
                  <a:srgbClr val="05368B"/>
                </a:solidFill>
                <a:cs typeface="Arial" pitchFamily="34" charset="0"/>
              </a:rPr>
              <a:t>review</a:t>
            </a:r>
            <a:r>
              <a:rPr lang="nl-NL" dirty="0" smtClean="0">
                <a:solidFill>
                  <a:srgbClr val="05368B"/>
                </a:solidFill>
                <a:cs typeface="Arial" pitchFamily="34" charset="0"/>
              </a:rPr>
              <a:t>)</a:t>
            </a:r>
            <a:endParaRPr lang="en-US" dirty="0" err="1" smtClean="0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Temporal </a:t>
            </a:r>
            <a:r>
              <a:rPr lang="nl-NL" dirty="0" err="1" smtClean="0"/>
              <a:t>dynamics</a:t>
            </a:r>
            <a:r>
              <a:rPr lang="nl-NL" dirty="0" smtClean="0"/>
              <a:t> of land </a:t>
            </a:r>
            <a:r>
              <a:rPr lang="nl-NL" dirty="0" err="1" smtClean="0"/>
              <a:t>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6" descr="DSC0156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19719" y="1030726"/>
            <a:ext cx="7052681" cy="5051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44624"/>
            <a:ext cx="6192688" cy="6624736"/>
          </a:xfrm>
          <a:prstGeom prst="rect">
            <a:avLst/>
          </a:prstGeom>
        </p:spPr>
      </p:pic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992019" y="5888305"/>
            <a:ext cx="1851789" cy="276999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200" dirty="0">
                <a:ea typeface="宋体" pitchFamily="2" charset="-122"/>
              </a:rPr>
              <a:t>K. Hurni , et </a:t>
            </a:r>
            <a:r>
              <a:rPr lang="en-US" altLang="zh-CN" sz="1200" dirty="0" smtClean="0">
                <a:ea typeface="宋体" pitchFamily="2" charset="-122"/>
              </a:rPr>
              <a:t>al. 2012 (fc)</a:t>
            </a:r>
            <a:endParaRPr lang="en-US" altLang="zh-CN" sz="1200" dirty="0">
              <a:ea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8016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5262310" y="6302881"/>
            <a:ext cx="1584088" cy="26161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100" dirty="0">
                <a:solidFill>
                  <a:schemeClr val="tx2"/>
                </a:solidFill>
                <a:ea typeface="宋体" pitchFamily="2" charset="-122"/>
              </a:rPr>
              <a:t>K. Hurni , et al, in prep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0"/>
            <a:ext cx="6120680" cy="6669360"/>
          </a:xfrm>
          <a:prstGeom prst="rect">
            <a:avLst/>
          </a:prstGeom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1187624" y="5877272"/>
            <a:ext cx="1851789" cy="276999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200" dirty="0">
                <a:solidFill>
                  <a:schemeClr val="tx2"/>
                </a:solidFill>
                <a:ea typeface="宋体" pitchFamily="2" charset="-122"/>
              </a:rPr>
              <a:t>K. Hurni , et </a:t>
            </a:r>
            <a:r>
              <a:rPr lang="en-US" altLang="zh-CN" sz="1200" dirty="0" smtClean="0">
                <a:solidFill>
                  <a:schemeClr val="tx2"/>
                </a:solidFill>
                <a:ea typeface="宋体" pitchFamily="2" charset="-122"/>
              </a:rPr>
              <a:t>al. 2012 (fc)</a:t>
            </a:r>
            <a:endParaRPr lang="en-US" altLang="zh-CN" sz="1200" dirty="0">
              <a:solidFill>
                <a:schemeClr val="tx2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476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igure2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6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igure2_new"/>
          <p:cNvPicPr>
            <a:picLocks noChangeAspect="1" noChangeArrowheads="1"/>
          </p:cNvPicPr>
          <p:nvPr/>
        </p:nvPicPr>
        <p:blipFill>
          <a:blip r:embed="rId3" cstate="print"/>
          <a:srcRect t="72768"/>
          <a:stretch>
            <a:fillRect/>
          </a:stretch>
        </p:blipFill>
        <p:spPr bwMode="auto">
          <a:xfrm>
            <a:off x="0" y="1124744"/>
            <a:ext cx="1445785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79544" y="-27384"/>
            <a:ext cx="330096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dirty="0" smtClean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Asselen &amp; Verburg, 2012 GCB</a:t>
            </a:r>
            <a:endParaRPr lang="en-US" dirty="0" err="1" smtClean="0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Millenium</a:t>
            </a:r>
            <a:r>
              <a:rPr lang="nl-NL" dirty="0" smtClean="0"/>
              <a:t> </a:t>
            </a:r>
            <a:r>
              <a:rPr lang="nl-NL" dirty="0" err="1" smtClean="0"/>
              <a:t>Development</a:t>
            </a:r>
            <a:r>
              <a:rPr lang="nl-NL" dirty="0" smtClean="0"/>
              <a:t> Goals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1. </a:t>
            </a:r>
            <a:r>
              <a:rPr lang="nl-NL" b="1" dirty="0" err="1" smtClean="0"/>
              <a:t>Eradicate</a:t>
            </a:r>
            <a:r>
              <a:rPr lang="nl-NL" b="1" dirty="0" smtClean="0"/>
              <a:t> extreme </a:t>
            </a:r>
            <a:r>
              <a:rPr lang="nl-NL" b="1" dirty="0" err="1" smtClean="0"/>
              <a:t>poverty</a:t>
            </a:r>
            <a:r>
              <a:rPr lang="nl-NL" b="1" dirty="0" smtClean="0"/>
              <a:t> and </a:t>
            </a:r>
            <a:r>
              <a:rPr lang="nl-NL" b="1" dirty="0" err="1" smtClean="0"/>
              <a:t>hunger</a:t>
            </a:r>
            <a:endParaRPr lang="nl-NL" b="1" dirty="0" smtClean="0"/>
          </a:p>
          <a:p>
            <a:r>
              <a:rPr lang="nl-NL" b="1" dirty="0" smtClean="0"/>
              <a:t>2. </a:t>
            </a:r>
            <a:r>
              <a:rPr lang="en-US" dirty="0"/>
              <a:t>Achieve universal primary </a:t>
            </a:r>
            <a:r>
              <a:rPr lang="en-US" dirty="0" smtClean="0"/>
              <a:t>education</a:t>
            </a:r>
          </a:p>
          <a:p>
            <a:r>
              <a:rPr lang="nl-NL" dirty="0" smtClean="0"/>
              <a:t>3. </a:t>
            </a:r>
            <a:r>
              <a:rPr lang="en-US" dirty="0"/>
              <a:t>Promote gender equality and empower </a:t>
            </a:r>
            <a:r>
              <a:rPr lang="en-US" dirty="0" smtClean="0"/>
              <a:t>women</a:t>
            </a:r>
          </a:p>
          <a:p>
            <a:r>
              <a:rPr lang="nl-NL" dirty="0" smtClean="0"/>
              <a:t>4. </a:t>
            </a:r>
            <a:r>
              <a:rPr lang="en-US" dirty="0"/>
              <a:t>Reduce child </a:t>
            </a:r>
            <a:r>
              <a:rPr lang="en-US" dirty="0" smtClean="0"/>
              <a:t>mortality</a:t>
            </a:r>
          </a:p>
          <a:p>
            <a:r>
              <a:rPr lang="nl-NL" dirty="0" smtClean="0"/>
              <a:t>5. </a:t>
            </a:r>
            <a:r>
              <a:rPr lang="en-US" dirty="0"/>
              <a:t>Improve maternal </a:t>
            </a:r>
            <a:r>
              <a:rPr lang="en-US" dirty="0" smtClean="0"/>
              <a:t>health</a:t>
            </a:r>
          </a:p>
          <a:p>
            <a:r>
              <a:rPr lang="nl-NL" dirty="0" smtClean="0"/>
              <a:t>6. </a:t>
            </a:r>
            <a:r>
              <a:rPr lang="en-US" dirty="0"/>
              <a:t>Combat HIV/AIDS, malaria and other </a:t>
            </a:r>
            <a:r>
              <a:rPr lang="en-US" dirty="0" smtClean="0"/>
              <a:t>diseases</a:t>
            </a:r>
          </a:p>
          <a:p>
            <a:r>
              <a:rPr lang="en-US" b="1" dirty="0" smtClean="0"/>
              <a:t>7. </a:t>
            </a:r>
            <a:r>
              <a:rPr lang="en-US" b="1" dirty="0"/>
              <a:t>Ensure environmental </a:t>
            </a:r>
            <a:r>
              <a:rPr lang="en-US" b="1" dirty="0" smtClean="0"/>
              <a:t>sustainability</a:t>
            </a:r>
          </a:p>
          <a:p>
            <a:r>
              <a:rPr lang="nl-NL" dirty="0" smtClean="0"/>
              <a:t>8. </a:t>
            </a:r>
            <a:r>
              <a:rPr lang="en-US" dirty="0"/>
              <a:t>Develop a global partnership for development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99592" y="6093296"/>
            <a:ext cx="420660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sz="2800" dirty="0" err="1" smtClean="0">
                <a:solidFill>
                  <a:schemeClr val="bg1"/>
                </a:solidFill>
                <a:cs typeface="Arial" pitchFamily="34" charset="0"/>
              </a:rPr>
              <a:t>landportal.info</a:t>
            </a:r>
            <a:r>
              <a:rPr lang="nl-NL" sz="2800" dirty="0" smtClean="0">
                <a:solidFill>
                  <a:schemeClr val="bg1"/>
                </a:solidFill>
                <a:cs typeface="Arial" pitchFamily="34" charset="0"/>
              </a:rPr>
              <a:t>/landmatrix</a:t>
            </a:r>
            <a:endParaRPr lang="en-US" sz="28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99592" y="6093296"/>
            <a:ext cx="4206601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sz="2800" dirty="0" err="1" smtClean="0">
                <a:solidFill>
                  <a:schemeClr val="bg1"/>
                </a:solidFill>
                <a:cs typeface="Arial" pitchFamily="34" charset="0"/>
              </a:rPr>
              <a:t>landportal.info</a:t>
            </a:r>
            <a:r>
              <a:rPr lang="nl-NL" sz="2800" dirty="0" smtClean="0">
                <a:solidFill>
                  <a:schemeClr val="bg1"/>
                </a:solidFill>
                <a:cs typeface="Arial" pitchFamily="34" charset="0"/>
              </a:rPr>
              <a:t>/landmatrix</a:t>
            </a:r>
            <a:endParaRPr lang="en-US" sz="28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3248216"/>
              </p:ext>
            </p:extLst>
          </p:nvPr>
        </p:nvGraphicFramePr>
        <p:xfrm>
          <a:off x="611560" y="1628800"/>
          <a:ext cx="5832648" cy="1870570"/>
        </p:xfrm>
        <a:graphic>
          <a:graphicData uri="http://schemas.openxmlformats.org/drawingml/2006/table">
            <a:tbl>
              <a:tblPr firstRow="1" bandRow="1">
                <a:effectLst>
                  <a:outerShdw blurRad="152400" dir="2700000" sx="101000" sy="101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44995"/>
                <a:gridCol w="2287653"/>
              </a:tblGrid>
              <a:tr h="268292">
                <a:tc>
                  <a:txBody>
                    <a:bodyPr/>
                    <a:lstStyle/>
                    <a:p>
                      <a:r>
                        <a:rPr lang="en-US" sz="1800" b="1" noProof="0" dirty="0" smtClean="0"/>
                        <a:t>Global Land Cover</a:t>
                      </a:r>
                      <a:endParaRPr lang="en-US" sz="1800" b="1" noProof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 smtClean="0"/>
                        <a:t>Share of deals</a:t>
                      </a:r>
                      <a:endParaRPr lang="en-US" sz="1800" noProof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1091">
                <a:tc>
                  <a:txBody>
                    <a:bodyPr/>
                    <a:lstStyle/>
                    <a:p>
                      <a:pPr algn="l"/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Cropland mosaics</a:t>
                      </a:r>
                      <a:endParaRPr lang="en-US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/>
                        <a:t>43%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3012">
                <a:tc>
                  <a:txBody>
                    <a:bodyPr/>
                    <a:lstStyle/>
                    <a:p>
                      <a:pPr algn="l"/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Forest land</a:t>
                      </a:r>
                      <a:endParaRPr lang="en-US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/>
                        <a:t>24%</a:t>
                      </a:r>
                    </a:p>
                  </a:txBody>
                  <a:tcPr anchor="ctr"/>
                </a:tc>
              </a:tr>
              <a:tr h="285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Shrub-</a:t>
                      </a:r>
                      <a:r>
                        <a:rPr lang="en-US" sz="1800" b="1" baseline="0" noProof="0" dirty="0" smtClean="0">
                          <a:solidFill>
                            <a:schemeClr val="tx1"/>
                          </a:solidFill>
                        </a:rPr>
                        <a:t> and grassland</a:t>
                      </a:r>
                      <a:endParaRPr lang="en-US" sz="1800" b="1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/>
                        <a:t>28%</a:t>
                      </a:r>
                    </a:p>
                  </a:txBody>
                  <a:tcPr anchor="ctr"/>
                </a:tc>
              </a:tr>
              <a:tr h="407530">
                <a:tc>
                  <a:txBody>
                    <a:bodyPr/>
                    <a:lstStyle/>
                    <a:p>
                      <a:pPr algn="l"/>
                      <a:r>
                        <a:rPr lang="en-US" sz="1800" b="1" noProof="0" dirty="0" smtClean="0">
                          <a:solidFill>
                            <a:schemeClr val="tx1"/>
                          </a:solidFill>
                        </a:rPr>
                        <a:t>Marginal and other land</a:t>
                      </a:r>
                      <a:endParaRPr lang="en-US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/>
                        <a:t>5%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579" y="90447"/>
            <a:ext cx="7945869" cy="676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44172"/>
            <a:ext cx="5796137" cy="370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tatic.flickr.com/75/206460917_bf3fcce0eb_o.jpg"/>
          <p:cNvPicPr>
            <a:picLocks noChangeAspect="1" noChangeArrowheads="1"/>
          </p:cNvPicPr>
          <p:nvPr/>
        </p:nvPicPr>
        <p:blipFill>
          <a:blip r:embed="rId4" cstate="print"/>
          <a:srcRect t="20769"/>
          <a:stretch>
            <a:fillRect/>
          </a:stretch>
        </p:blipFill>
        <p:spPr bwMode="auto">
          <a:xfrm>
            <a:off x="3059832" y="4653136"/>
            <a:ext cx="3707904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52332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 l="4115"/>
          <a:stretch>
            <a:fillRect/>
          </a:stretch>
        </p:blipFill>
        <p:spPr bwMode="auto">
          <a:xfrm>
            <a:off x="5796136" y="4437112"/>
            <a:ext cx="3347864" cy="23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80793"/>
            <a:ext cx="32194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2"/>
          <p:cNvPicPr>
            <a:picLocks noChangeAspect="1" noChangeArrowheads="1"/>
          </p:cNvPicPr>
          <p:nvPr/>
        </p:nvPicPr>
        <p:blipFill>
          <a:blip r:embed="rId8" cstate="print"/>
          <a:srcRect b="5777"/>
          <a:stretch>
            <a:fillRect/>
          </a:stretch>
        </p:blipFill>
        <p:spPr bwMode="auto">
          <a:xfrm>
            <a:off x="3491879" y="0"/>
            <a:ext cx="3323861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1"/>
          <p:cNvPicPr>
            <a:picLocks noChangeAspect="1" noChangeArrowheads="1"/>
          </p:cNvPicPr>
          <p:nvPr/>
        </p:nvPicPr>
        <p:blipFill>
          <a:blip r:embed="rId9" cstate="print"/>
          <a:srcRect l="-1389"/>
          <a:stretch>
            <a:fillRect/>
          </a:stretch>
        </p:blipFill>
        <p:spPr bwMode="auto">
          <a:xfrm>
            <a:off x="5796136" y="0"/>
            <a:ext cx="33478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 l="-4302"/>
          <a:stretch>
            <a:fillRect/>
          </a:stretch>
        </p:blipFill>
        <p:spPr bwMode="auto">
          <a:xfrm>
            <a:off x="5652120" y="1988840"/>
            <a:ext cx="3491880" cy="2510493"/>
          </a:xfrm>
          <a:noFill/>
          <a:ln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607626" y="6516052"/>
            <a:ext cx="242887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dirty="0" err="1" smtClean="0">
                <a:solidFill>
                  <a:schemeClr val="bg1"/>
                </a:solidFill>
                <a:cs typeface="Arial" pitchFamily="34" charset="0"/>
              </a:rPr>
              <a:t>Managed</a:t>
            </a:r>
            <a:r>
              <a:rPr lang="nl-NL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nl-NL" dirty="0" err="1" smtClean="0">
                <a:solidFill>
                  <a:schemeClr val="bg1"/>
                </a:solidFill>
                <a:cs typeface="Arial" pitchFamily="34" charset="0"/>
              </a:rPr>
              <a:t>ecosystems</a:t>
            </a:r>
            <a:endParaRPr lang="en-US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1052736"/>
            <a:ext cx="8280920" cy="216024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dirty="0" err="1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-99392"/>
            <a:ext cx="8658228" cy="714380"/>
          </a:xfrm>
        </p:spPr>
        <p:txBody>
          <a:bodyPr/>
          <a:lstStyle/>
          <a:p>
            <a:r>
              <a:rPr lang="nl-NL" dirty="0" smtClean="0"/>
              <a:t>Land </a:t>
            </a:r>
            <a:r>
              <a:rPr lang="nl-NL" dirty="0" err="1" smtClean="0"/>
              <a:t>change</a:t>
            </a:r>
            <a:r>
              <a:rPr lang="nl-NL" dirty="0" smtClean="0"/>
              <a:t> and </a:t>
            </a:r>
            <a:r>
              <a:rPr lang="nl-NL" dirty="0" err="1" smtClean="0"/>
              <a:t>sustainable</a:t>
            </a:r>
            <a:r>
              <a:rPr lang="nl-NL" dirty="0" smtClean="0"/>
              <a:t> </a:t>
            </a:r>
            <a:r>
              <a:rPr lang="nl-NL" dirty="0" err="1" smtClean="0"/>
              <a:t>development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4292" y="1305811"/>
            <a:ext cx="8658228" cy="4643469"/>
          </a:xfrm>
        </p:spPr>
        <p:txBody>
          <a:bodyPr/>
          <a:lstStyle/>
          <a:p>
            <a:pPr>
              <a:buNone/>
            </a:pPr>
            <a:r>
              <a:rPr lang="nl-NL" dirty="0"/>
              <a:t>Land </a:t>
            </a:r>
            <a:r>
              <a:rPr lang="nl-NL" dirty="0" err="1"/>
              <a:t>change</a:t>
            </a:r>
            <a:r>
              <a:rPr lang="nl-NL" dirty="0"/>
              <a:t> is a CONSEQUENCE of </a:t>
            </a:r>
            <a:r>
              <a:rPr lang="nl-NL" dirty="0" err="1"/>
              <a:t>global</a:t>
            </a:r>
            <a:r>
              <a:rPr lang="nl-NL" dirty="0"/>
              <a:t> </a:t>
            </a:r>
            <a:r>
              <a:rPr lang="nl-NL" dirty="0" err="1"/>
              <a:t>change</a:t>
            </a:r>
            <a:endParaRPr lang="nl-NL" dirty="0"/>
          </a:p>
          <a:p>
            <a:pPr>
              <a:buNone/>
            </a:pPr>
            <a:r>
              <a:rPr lang="nl-NL" dirty="0" smtClean="0"/>
              <a:t>Land </a:t>
            </a:r>
            <a:r>
              <a:rPr lang="nl-NL" dirty="0" err="1" smtClean="0"/>
              <a:t>change</a:t>
            </a:r>
            <a:r>
              <a:rPr lang="nl-NL" dirty="0" smtClean="0"/>
              <a:t> is a major CAUSE of </a:t>
            </a:r>
            <a:r>
              <a:rPr lang="nl-NL" dirty="0" err="1" smtClean="0"/>
              <a:t>global</a:t>
            </a:r>
            <a:r>
              <a:rPr lang="nl-NL" dirty="0" smtClean="0"/>
              <a:t> </a:t>
            </a:r>
            <a:r>
              <a:rPr lang="nl-NL" dirty="0" err="1" smtClean="0"/>
              <a:t>change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Land </a:t>
            </a:r>
            <a:r>
              <a:rPr lang="nl-NL" dirty="0" err="1" smtClean="0"/>
              <a:t>change</a:t>
            </a:r>
            <a:r>
              <a:rPr lang="nl-NL" dirty="0" smtClean="0"/>
              <a:t> is a </a:t>
            </a:r>
            <a:r>
              <a:rPr lang="nl-NL" dirty="0" err="1" smtClean="0"/>
              <a:t>possible</a:t>
            </a:r>
            <a:r>
              <a:rPr lang="nl-NL" dirty="0" smtClean="0"/>
              <a:t> SOLUTION to </a:t>
            </a:r>
            <a:r>
              <a:rPr lang="nl-NL" dirty="0" err="1" smtClean="0"/>
              <a:t>global</a:t>
            </a:r>
            <a:r>
              <a:rPr lang="nl-NL" dirty="0" smtClean="0"/>
              <a:t> </a:t>
            </a:r>
            <a:r>
              <a:rPr lang="nl-NL" dirty="0" err="1" smtClean="0"/>
              <a:t>change</a:t>
            </a:r>
            <a:endParaRPr lang="nl-NL" dirty="0" smtClean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sz="28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jack-of-all-trades-jpeg-300x23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861048"/>
            <a:ext cx="3779912" cy="293583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67544" y="3789040"/>
            <a:ext cx="4320480" cy="216024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nl-NL" sz="2400" kern="1200" dirty="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Land </a:t>
            </a:r>
            <a:r>
              <a:rPr lang="nl-NL" sz="2400" kern="1200" dirty="0" err="1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governance</a:t>
            </a:r>
            <a:endParaRPr lang="nl-NL" sz="2400" kern="1200" dirty="0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nl-NL" sz="2400" dirty="0" smtClean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Land system </a:t>
            </a:r>
            <a:r>
              <a:rPr lang="nl-NL" sz="2400" dirty="0" err="1" smtClean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architecture</a:t>
            </a:r>
            <a:endParaRPr lang="en-US" sz="2400" kern="1200" dirty="0" err="1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259632" y="3068960"/>
            <a:ext cx="504056" cy="86409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dirty="0" err="1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 bwMode="auto">
          <a:xfrm>
            <a:off x="201613" y="92075"/>
            <a:ext cx="8658225" cy="7127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/>
          </a:p>
        </p:txBody>
      </p:sp>
      <p:pic>
        <p:nvPicPr>
          <p:cNvPr id="56323" name="Picture 2" descr="Pictur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60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3"/>
          <p:cNvSpPr txBox="1">
            <a:spLocks noChangeArrowheads="1"/>
          </p:cNvSpPr>
          <p:nvPr/>
        </p:nvSpPr>
        <p:spPr bwMode="auto">
          <a:xfrm>
            <a:off x="5272088" y="4445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sz="2800">
                <a:cs typeface="Arial" pitchFamily="34" charset="0"/>
              </a:rPr>
              <a:t>Thank you!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en-US" sz="2800"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en-US" sz="2800">
              <a:cs typeface="Arial" pitchFamily="34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50825" y="5445125"/>
            <a:ext cx="3671888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5368B"/>
                </a:solidFill>
                <a:hlinkClick r:id="rId4"/>
              </a:rPr>
              <a:t>Peter.Verburg@vu.nl</a:t>
            </a:r>
            <a:endParaRPr lang="en-US" dirty="0">
              <a:solidFill>
                <a:srgbClr val="05368B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5368B"/>
                </a:solidFill>
              </a:rPr>
              <a:t>Institute for Environmental Studies</a:t>
            </a:r>
          </a:p>
          <a:p>
            <a:pPr>
              <a:defRPr/>
            </a:pPr>
            <a:r>
              <a:rPr lang="en-US" dirty="0">
                <a:solidFill>
                  <a:srgbClr val="05368B"/>
                </a:solidFill>
              </a:rPr>
              <a:t>VU University Amsterdam</a:t>
            </a:r>
          </a:p>
          <a:p>
            <a:pPr>
              <a:defRPr/>
            </a:pPr>
            <a:r>
              <a:rPr lang="en-US" dirty="0">
                <a:solidFill>
                  <a:srgbClr val="05368B"/>
                </a:solidFill>
              </a:rPr>
              <a:t>http://www.ivm.vu.nl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869160"/>
            <a:ext cx="2636038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0" y="2024180"/>
            <a:ext cx="9144000" cy="4429156"/>
          </a:xfrm>
        </p:spPr>
        <p:txBody>
          <a:bodyPr/>
          <a:lstStyle/>
          <a:p>
            <a:pPr algn="ctr">
              <a:buNone/>
            </a:pPr>
            <a:r>
              <a:rPr lang="nl-NL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OPEN SCIENCE MEETING</a:t>
            </a:r>
          </a:p>
          <a:p>
            <a:pPr algn="ctr">
              <a:buNone/>
            </a:pPr>
            <a:r>
              <a:rPr lang="en-US" sz="4000" b="1" dirty="0">
                <a:latin typeface="Freestyle Script" pitchFamily="66" charset="0"/>
              </a:rPr>
              <a:t>LAND </a:t>
            </a:r>
            <a:r>
              <a:rPr lang="en-US" sz="4000" b="1" dirty="0" smtClean="0">
                <a:latin typeface="Freestyle Script" pitchFamily="66" charset="0"/>
              </a:rPr>
              <a:t>TRANSFORMATIONS:</a:t>
            </a:r>
          </a:p>
          <a:p>
            <a:pPr algn="ctr">
              <a:buNone/>
            </a:pPr>
            <a:r>
              <a:rPr lang="en-US" sz="4000" b="1" dirty="0" smtClean="0">
                <a:latin typeface="Freestyle Script" pitchFamily="66" charset="0"/>
              </a:rPr>
              <a:t>BETWEEN </a:t>
            </a:r>
            <a:r>
              <a:rPr lang="en-US" sz="4000" b="1" dirty="0">
                <a:latin typeface="Freestyle Script" pitchFamily="66" charset="0"/>
              </a:rPr>
              <a:t>GLOBAL CHALLENGES AND LOCAL </a:t>
            </a:r>
            <a:r>
              <a:rPr lang="en-US" sz="4000" b="1" dirty="0" smtClean="0">
                <a:latin typeface="Freestyle Script" pitchFamily="66" charset="0"/>
              </a:rPr>
              <a:t>REALITIES</a:t>
            </a:r>
          </a:p>
          <a:p>
            <a:pPr algn="ctr">
              <a:buNone/>
            </a:pPr>
            <a:r>
              <a:rPr lang="nl-NL" b="1" i="1" dirty="0" smtClean="0">
                <a:solidFill>
                  <a:schemeClr val="bg2">
                    <a:lumMod val="10000"/>
                  </a:schemeClr>
                </a:solidFill>
              </a:rPr>
              <a:t>19-21  </a:t>
            </a:r>
            <a:r>
              <a:rPr lang="nl-NL" b="1" i="1" dirty="0" err="1" smtClean="0">
                <a:solidFill>
                  <a:schemeClr val="bg2">
                    <a:lumMod val="10000"/>
                  </a:schemeClr>
                </a:solidFill>
              </a:rPr>
              <a:t>March</a:t>
            </a:r>
            <a:r>
              <a:rPr lang="nl-NL" b="1" i="1" dirty="0" smtClean="0">
                <a:solidFill>
                  <a:schemeClr val="bg2">
                    <a:lumMod val="10000"/>
                  </a:schemeClr>
                </a:solidFill>
              </a:rPr>
              <a:t> 2014, Berlin (</a:t>
            </a:r>
            <a:r>
              <a:rPr lang="nl-NL" b="1" i="1" dirty="0" err="1" smtClean="0">
                <a:solidFill>
                  <a:schemeClr val="bg2">
                    <a:lumMod val="10000"/>
                  </a:schemeClr>
                </a:solidFill>
              </a:rPr>
              <a:t>Germany</a:t>
            </a:r>
            <a:r>
              <a:rPr lang="nl-NL" b="1" i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 algn="ctr">
              <a:spcBef>
                <a:spcPts val="0"/>
              </a:spcBef>
              <a:buNone/>
            </a:pPr>
            <a:endParaRPr lang="nl-NL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nl-NL" b="1" i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nl-NL" b="1" i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endParaRPr lang="nl-NL" b="1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nl-NL" b="1" i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Call</a:t>
            </a:r>
            <a:r>
              <a:rPr lang="nl-NL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for </a:t>
            </a:r>
            <a:r>
              <a:rPr lang="nl-NL" b="1" i="1" u="sng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Session</a:t>
            </a:r>
            <a:r>
              <a:rPr lang="nl-NL" b="1" i="1" u="sng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i="1" u="sng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proposals</a:t>
            </a:r>
            <a:r>
              <a:rPr lang="nl-NL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nl-NL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opens 1st </a:t>
            </a:r>
            <a:r>
              <a:rPr lang="nl-NL" b="1" i="1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October</a:t>
            </a:r>
            <a:r>
              <a:rPr lang="nl-NL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2012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205826" name="Picture 2" descr="http://www.globallandproject.org/img/glp-front-picture5.jpg"/>
          <p:cNvPicPr>
            <a:picLocks noChangeAspect="1" noChangeArrowheads="1"/>
          </p:cNvPicPr>
          <p:nvPr/>
        </p:nvPicPr>
        <p:blipFill>
          <a:blip r:embed="rId3" cstate="print"/>
          <a:srcRect l="25411" t="72691" r="26942"/>
          <a:stretch>
            <a:fillRect/>
          </a:stretch>
        </p:blipFill>
        <p:spPr bwMode="auto">
          <a:xfrm>
            <a:off x="2555776" y="4509120"/>
            <a:ext cx="3960441" cy="1239885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1609" y="44624"/>
            <a:ext cx="30765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78601" y="6266808"/>
            <a:ext cx="313842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b="1" dirty="0" err="1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www.globallandproject.org</a:t>
            </a:r>
            <a:endParaRPr lang="en-US" b="1" dirty="0" err="1" smtClean="0">
              <a:solidFill>
                <a:schemeClr val="accent6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Key</a:t>
            </a:r>
            <a:r>
              <a:rPr lang="nl-NL" dirty="0" smtClean="0"/>
              <a:t> </a:t>
            </a:r>
            <a:r>
              <a:rPr lang="nl-NL" dirty="0" err="1" smtClean="0"/>
              <a:t>messages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Land </a:t>
            </a:r>
            <a:r>
              <a:rPr lang="nl-NL" dirty="0" err="1" smtClean="0"/>
              <a:t>change</a:t>
            </a:r>
            <a:r>
              <a:rPr lang="nl-NL" dirty="0" smtClean="0"/>
              <a:t> happens at the interface of the </a:t>
            </a:r>
            <a:r>
              <a:rPr lang="nl-NL" dirty="0" err="1" smtClean="0"/>
              <a:t>human</a:t>
            </a:r>
            <a:r>
              <a:rPr lang="nl-NL" dirty="0" smtClean="0"/>
              <a:t> and </a:t>
            </a:r>
            <a:r>
              <a:rPr lang="nl-NL" dirty="0" err="1" smtClean="0"/>
              <a:t>physical</a:t>
            </a:r>
            <a:r>
              <a:rPr lang="nl-NL" dirty="0" smtClean="0"/>
              <a:t> </a:t>
            </a:r>
            <a:r>
              <a:rPr lang="nl-NL" dirty="0" err="1" smtClean="0"/>
              <a:t>earth</a:t>
            </a:r>
            <a:r>
              <a:rPr lang="nl-NL" dirty="0" smtClean="0"/>
              <a:t> system</a:t>
            </a:r>
          </a:p>
          <a:p>
            <a:r>
              <a:rPr lang="nl-NL" dirty="0" smtClean="0"/>
              <a:t>Land is a </a:t>
            </a:r>
            <a:r>
              <a:rPr lang="nl-NL" dirty="0" err="1" smtClean="0"/>
              <a:t>critical</a:t>
            </a:r>
            <a:r>
              <a:rPr lang="nl-NL" dirty="0" smtClean="0"/>
              <a:t>  (</a:t>
            </a:r>
            <a:r>
              <a:rPr lang="nl-NL" dirty="0" err="1" smtClean="0"/>
              <a:t>limited</a:t>
            </a:r>
            <a:r>
              <a:rPr lang="nl-NL" dirty="0" smtClean="0"/>
              <a:t>) resource for </a:t>
            </a:r>
            <a:r>
              <a:rPr lang="nl-NL" dirty="0" err="1" smtClean="0"/>
              <a:t>development</a:t>
            </a:r>
            <a:r>
              <a:rPr lang="nl-NL" dirty="0" smtClean="0"/>
              <a:t> and </a:t>
            </a:r>
            <a:r>
              <a:rPr lang="nl-NL" dirty="0" err="1" smtClean="0"/>
              <a:t>sustainability</a:t>
            </a:r>
            <a:endParaRPr lang="nl-NL" dirty="0" smtClean="0"/>
          </a:p>
          <a:p>
            <a:r>
              <a:rPr lang="nl-NL" dirty="0" smtClean="0"/>
              <a:t>Land </a:t>
            </a:r>
            <a:r>
              <a:rPr lang="nl-NL" dirty="0" err="1" smtClean="0"/>
              <a:t>science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act as a platform </a:t>
            </a:r>
            <a:r>
              <a:rPr lang="nl-NL" dirty="0" err="1" smtClean="0"/>
              <a:t>integrating</a:t>
            </a:r>
            <a:r>
              <a:rPr lang="nl-NL" dirty="0" smtClean="0"/>
              <a:t> research </a:t>
            </a:r>
            <a:r>
              <a:rPr lang="nl-NL" dirty="0" err="1" smtClean="0"/>
              <a:t>efforts</a:t>
            </a:r>
            <a:r>
              <a:rPr lang="nl-NL" dirty="0" smtClean="0"/>
              <a:t>, </a:t>
            </a:r>
            <a:r>
              <a:rPr lang="nl-NL" dirty="0" err="1" smtClean="0"/>
              <a:t>connecting</a:t>
            </a:r>
            <a:r>
              <a:rPr lang="nl-NL" dirty="0" smtClean="0"/>
              <a:t> different </a:t>
            </a:r>
            <a:r>
              <a:rPr lang="nl-NL" dirty="0" err="1" smtClean="0"/>
              <a:t>perspectives</a:t>
            </a:r>
            <a:r>
              <a:rPr lang="nl-NL" dirty="0" smtClean="0"/>
              <a:t> </a:t>
            </a:r>
            <a:r>
              <a:rPr lang="nl-NL" dirty="0" err="1" smtClean="0"/>
              <a:t>across</a:t>
            </a:r>
            <a:r>
              <a:rPr lang="nl-NL" dirty="0" smtClean="0"/>
              <a:t> </a:t>
            </a:r>
            <a:r>
              <a:rPr lang="nl-NL" dirty="0" err="1" smtClean="0"/>
              <a:t>scales</a:t>
            </a:r>
            <a:endParaRPr lang="nl-NL" dirty="0" smtClean="0"/>
          </a:p>
          <a:p>
            <a:r>
              <a:rPr lang="nl-NL" dirty="0" smtClean="0"/>
              <a:t>Land </a:t>
            </a:r>
            <a:r>
              <a:rPr lang="nl-NL" dirty="0" err="1" smtClean="0"/>
              <a:t>systems</a:t>
            </a:r>
            <a:r>
              <a:rPr lang="nl-NL" dirty="0" smtClean="0"/>
              <a:t> </a:t>
            </a:r>
            <a:r>
              <a:rPr lang="nl-NL" dirty="0" err="1" smtClean="0"/>
              <a:t>architecture</a:t>
            </a:r>
            <a:r>
              <a:rPr lang="nl-NL" dirty="0" smtClean="0"/>
              <a:t> provides </a:t>
            </a:r>
            <a:r>
              <a:rPr lang="nl-NL" dirty="0" err="1" smtClean="0"/>
              <a:t>ways</a:t>
            </a:r>
            <a:r>
              <a:rPr lang="nl-NL" dirty="0" smtClean="0"/>
              <a:t> to </a:t>
            </a:r>
            <a:r>
              <a:rPr lang="nl-NL" dirty="0" err="1" smtClean="0"/>
              <a:t>adapt</a:t>
            </a:r>
            <a:r>
              <a:rPr lang="nl-NL" dirty="0" smtClean="0"/>
              <a:t> to and </a:t>
            </a:r>
            <a:r>
              <a:rPr lang="nl-NL" dirty="0" err="1" smtClean="0"/>
              <a:t>mitigate</a:t>
            </a:r>
            <a:r>
              <a:rPr lang="nl-NL" dirty="0" smtClean="0"/>
              <a:t> </a:t>
            </a:r>
            <a:r>
              <a:rPr lang="nl-NL" dirty="0" err="1" smtClean="0"/>
              <a:t>global</a:t>
            </a:r>
            <a:r>
              <a:rPr lang="nl-NL" dirty="0" smtClean="0"/>
              <a:t> </a:t>
            </a:r>
            <a:r>
              <a:rPr lang="nl-NL" dirty="0" err="1" smtClean="0"/>
              <a:t>environmental</a:t>
            </a:r>
            <a:r>
              <a:rPr lang="nl-NL" dirty="0" smtClean="0"/>
              <a:t> </a:t>
            </a:r>
            <a:r>
              <a:rPr lang="nl-NL" dirty="0" err="1" smtClean="0"/>
              <a:t>change</a:t>
            </a:r>
            <a:r>
              <a:rPr lang="nl-NL" dirty="0" smtClean="0"/>
              <a:t>, </a:t>
            </a:r>
            <a:r>
              <a:rPr lang="nl-NL" dirty="0" err="1" smtClean="0"/>
              <a:t>but</a:t>
            </a:r>
            <a:r>
              <a:rPr lang="nl-NL" dirty="0" smtClean="0"/>
              <a:t> </a:t>
            </a:r>
            <a:r>
              <a:rPr lang="nl-NL" dirty="0" err="1" smtClean="0"/>
              <a:t>requires</a:t>
            </a:r>
            <a:r>
              <a:rPr lang="nl-NL" dirty="0" smtClean="0"/>
              <a:t> land system </a:t>
            </a:r>
            <a:r>
              <a:rPr lang="nl-NL" dirty="0" err="1" smtClean="0"/>
              <a:t>observations</a:t>
            </a:r>
            <a:r>
              <a:rPr lang="nl-NL" dirty="0" smtClean="0"/>
              <a:t> </a:t>
            </a:r>
            <a:r>
              <a:rPr lang="nl-NL" dirty="0" err="1" smtClean="0"/>
              <a:t>beyond</a:t>
            </a:r>
            <a:r>
              <a:rPr lang="nl-NL" dirty="0" smtClean="0"/>
              <a:t> land cover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Millenium</a:t>
            </a:r>
            <a:r>
              <a:rPr lang="nl-NL" dirty="0" smtClean="0"/>
              <a:t> </a:t>
            </a:r>
            <a:r>
              <a:rPr lang="nl-NL" dirty="0" err="1" smtClean="0"/>
              <a:t>Development</a:t>
            </a:r>
            <a:r>
              <a:rPr lang="nl-NL" dirty="0" smtClean="0"/>
              <a:t> Goals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1. </a:t>
            </a:r>
            <a:r>
              <a:rPr lang="nl-NL" b="1" dirty="0" err="1" smtClean="0"/>
              <a:t>Eradicate</a:t>
            </a:r>
            <a:r>
              <a:rPr lang="nl-NL" b="1" dirty="0" smtClean="0"/>
              <a:t> extreme </a:t>
            </a:r>
            <a:r>
              <a:rPr lang="nl-NL" b="1" dirty="0" err="1" smtClean="0"/>
              <a:t>poverty</a:t>
            </a:r>
            <a:r>
              <a:rPr lang="nl-NL" b="1" dirty="0" smtClean="0"/>
              <a:t> and </a:t>
            </a:r>
            <a:r>
              <a:rPr lang="nl-NL" b="1" dirty="0" err="1" smtClean="0"/>
              <a:t>hunger</a:t>
            </a:r>
            <a:endParaRPr lang="nl-NL" b="1" dirty="0" smtClean="0"/>
          </a:p>
          <a:p>
            <a:r>
              <a:rPr lang="nl-NL" b="1" dirty="0" smtClean="0"/>
              <a:t>2. </a:t>
            </a:r>
            <a:r>
              <a:rPr lang="en-US" dirty="0"/>
              <a:t>Achieve universal primary </a:t>
            </a:r>
            <a:r>
              <a:rPr lang="en-US" dirty="0" smtClean="0"/>
              <a:t>education</a:t>
            </a:r>
          </a:p>
          <a:p>
            <a:r>
              <a:rPr lang="nl-NL" dirty="0" smtClean="0"/>
              <a:t>3. </a:t>
            </a:r>
            <a:r>
              <a:rPr lang="en-US" dirty="0"/>
              <a:t>Promote gender equality and empower </a:t>
            </a:r>
            <a:r>
              <a:rPr lang="en-US" dirty="0" smtClean="0"/>
              <a:t>women</a:t>
            </a:r>
          </a:p>
          <a:p>
            <a:r>
              <a:rPr lang="nl-NL" dirty="0" smtClean="0"/>
              <a:t>4. </a:t>
            </a:r>
            <a:r>
              <a:rPr lang="en-US" dirty="0"/>
              <a:t>Reduce child </a:t>
            </a:r>
            <a:r>
              <a:rPr lang="en-US" dirty="0" smtClean="0"/>
              <a:t>mortality</a:t>
            </a:r>
          </a:p>
          <a:p>
            <a:r>
              <a:rPr lang="nl-NL" dirty="0" smtClean="0"/>
              <a:t>5. </a:t>
            </a:r>
            <a:r>
              <a:rPr lang="en-US" dirty="0"/>
              <a:t>Improve maternal </a:t>
            </a:r>
            <a:r>
              <a:rPr lang="en-US" dirty="0" smtClean="0"/>
              <a:t>health</a:t>
            </a:r>
          </a:p>
          <a:p>
            <a:r>
              <a:rPr lang="nl-NL" dirty="0" smtClean="0"/>
              <a:t>6. </a:t>
            </a:r>
            <a:r>
              <a:rPr lang="en-US" dirty="0"/>
              <a:t>Combat HIV/AIDS, malaria and other </a:t>
            </a:r>
            <a:r>
              <a:rPr lang="en-US" dirty="0" smtClean="0"/>
              <a:t>diseases</a:t>
            </a:r>
          </a:p>
          <a:p>
            <a:r>
              <a:rPr lang="en-US" b="1" dirty="0" smtClean="0"/>
              <a:t>7. </a:t>
            </a:r>
            <a:r>
              <a:rPr lang="en-US" b="1" dirty="0"/>
              <a:t>Ensure environmental </a:t>
            </a:r>
            <a:r>
              <a:rPr lang="en-US" b="1" dirty="0" smtClean="0"/>
              <a:t>sustainability</a:t>
            </a:r>
          </a:p>
          <a:p>
            <a:r>
              <a:rPr lang="nl-NL" dirty="0" smtClean="0"/>
              <a:t>8. </a:t>
            </a:r>
            <a:r>
              <a:rPr lang="en-US" dirty="0"/>
              <a:t>Develop a global partnership for development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195736" y="1844824"/>
            <a:ext cx="4860032" cy="864096"/>
          </a:xfrm>
          <a:prstGeom prst="wedgeEllipseCallout">
            <a:avLst>
              <a:gd name="adj1" fmla="val -36227"/>
              <a:gd name="adj2" fmla="val -71453"/>
            </a:avLst>
          </a:prstGeom>
          <a:solidFill>
            <a:srgbClr val="FFFF00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nl-NL" sz="1800" b="1" i="1" kern="1200" dirty="0" err="1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Food</a:t>
            </a:r>
            <a:r>
              <a:rPr lang="nl-NL" sz="1800" b="1" i="1" kern="1200" dirty="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nl-NL" sz="1800" b="1" i="1" kern="1200" dirty="0" err="1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production</a:t>
            </a:r>
            <a:r>
              <a:rPr lang="nl-NL" sz="1800" b="1" i="1" kern="1200" dirty="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nl-NL" sz="1800" b="1" i="1" kern="1200" dirty="0" err="1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access</a:t>
            </a:r>
            <a:r>
              <a:rPr lang="nl-NL" sz="1800" b="1" i="1" kern="1200" dirty="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 to resources</a:t>
            </a:r>
            <a:endParaRPr lang="en-US" sz="1800" b="1" i="1" kern="1200" dirty="0" err="1" smtClean="0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4283968" y="2852936"/>
            <a:ext cx="4824536" cy="1512168"/>
          </a:xfrm>
          <a:prstGeom prst="wedgeRectCallout">
            <a:avLst>
              <a:gd name="adj1" fmla="val -69648"/>
              <a:gd name="adj2" fmla="val 79246"/>
            </a:avLst>
          </a:prstGeom>
          <a:solidFill>
            <a:srgbClr val="FFFF99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7.1 Proportion of land area covered by forest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7.5 </a:t>
            </a:r>
            <a:r>
              <a:rPr lang="en-US" sz="1400" dirty="0">
                <a:solidFill>
                  <a:schemeClr val="tx1"/>
                </a:solidFill>
              </a:rPr>
              <a:t>Proportion of total water resources used</a:t>
            </a:r>
          </a:p>
          <a:p>
            <a:r>
              <a:rPr lang="en-US" sz="1400" dirty="0">
                <a:solidFill>
                  <a:schemeClr val="tx1"/>
                </a:solidFill>
              </a:rPr>
              <a:t>7.6 Proportion of terrestrial and marine areas protected</a:t>
            </a:r>
          </a:p>
          <a:p>
            <a:r>
              <a:rPr lang="en-US" sz="1400" dirty="0">
                <a:solidFill>
                  <a:schemeClr val="tx1"/>
                </a:solidFill>
              </a:rPr>
              <a:t>7.7 Proportion of species threatened with </a:t>
            </a:r>
            <a:r>
              <a:rPr lang="en-US" sz="1400" dirty="0" smtClean="0">
                <a:solidFill>
                  <a:schemeClr val="tx1"/>
                </a:solidFill>
              </a:rPr>
              <a:t>extinction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7.8 Proportion of population using an improved drinking water source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7.10 Proportion of urban population living in </a:t>
            </a:r>
            <a:r>
              <a:rPr lang="en-US" sz="1400" dirty="0" err="1" smtClean="0">
                <a:solidFill>
                  <a:schemeClr val="tx1"/>
                </a:solidFill>
              </a:rPr>
              <a:t>slumbs</a:t>
            </a:r>
            <a:endParaRPr lang="en-US" sz="14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3"/>
          <p:cNvSpPr>
            <a:spLocks noGrp="1"/>
          </p:cNvSpPr>
          <p:nvPr>
            <p:ph type="title"/>
          </p:nvPr>
        </p:nvSpPr>
        <p:spPr bwMode="auto">
          <a:xfrm>
            <a:off x="200025" y="90488"/>
            <a:ext cx="8658225" cy="714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err="1" smtClean="0"/>
              <a:t>Food</a:t>
            </a:r>
            <a:r>
              <a:rPr lang="nl-NL" dirty="0" smtClean="0"/>
              <a:t> </a:t>
            </a:r>
            <a:r>
              <a:rPr lang="nl-NL" dirty="0" err="1" smtClean="0"/>
              <a:t>security</a:t>
            </a:r>
            <a:endParaRPr dirty="0" smtClean="0"/>
          </a:p>
        </p:txBody>
      </p:sp>
      <p:sp>
        <p:nvSpPr>
          <p:cNvPr id="27651" name="Content Placeholder 14"/>
          <p:cNvSpPr>
            <a:spLocks noGrp="1"/>
          </p:cNvSpPr>
          <p:nvPr>
            <p:ph idx="1"/>
          </p:nvPr>
        </p:nvSpPr>
        <p:spPr bwMode="auto">
          <a:xfrm>
            <a:off x="200025" y="1143000"/>
            <a:ext cx="8658225" cy="46434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755650" y="3068638"/>
            <a:ext cx="2879725" cy="1512887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Food/Feed/</a:t>
            </a:r>
            <a:r>
              <a:rPr lang="en-US" dirty="0" err="1">
                <a:solidFill>
                  <a:srgbClr val="05368B"/>
                </a:solidFill>
                <a:cs typeface="Arial" pitchFamily="34" charset="0"/>
              </a:rPr>
              <a:t>Fibre</a:t>
            </a: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/Energy</a:t>
            </a: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demand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363" y="981075"/>
            <a:ext cx="3240087" cy="107950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Expansion of agricultural area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2363" y="2276475"/>
            <a:ext cx="3240087" cy="1081088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Intensification of land use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4932363" y="3573463"/>
            <a:ext cx="3240087" cy="107950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Import from other areas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2363" y="5013325"/>
            <a:ext cx="3240087" cy="107950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Change in consumption pattern</a:t>
            </a: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3635375" y="1628775"/>
            <a:ext cx="1152525" cy="219551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</p:cNvCxnSpPr>
          <p:nvPr/>
        </p:nvCxnSpPr>
        <p:spPr>
          <a:xfrm flipV="1">
            <a:off x="3635375" y="2852738"/>
            <a:ext cx="1152525" cy="97155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3635375" y="3824288"/>
            <a:ext cx="1223963" cy="25241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636169" y="4364832"/>
            <a:ext cx="1295400" cy="100806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 bwMode="auto">
          <a:xfrm>
            <a:off x="200025" y="90488"/>
            <a:ext cx="8658225" cy="714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GB" dirty="0" smtClean="0"/>
              <a:t>Agricultural intensity (cropland areas)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4038600" y="5943600"/>
            <a:ext cx="4827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200">
                <a:solidFill>
                  <a:srgbClr val="05368B"/>
                </a:solidFill>
                <a:cs typeface="Arial" pitchFamily="34" charset="0"/>
              </a:rPr>
              <a:t>Based on </a:t>
            </a:r>
            <a:r>
              <a:rPr lang="en-US" sz="1200" i="1">
                <a:solidFill>
                  <a:srgbClr val="05368B"/>
                </a:solidFill>
                <a:cs typeface="Arial" pitchFamily="34" charset="0"/>
              </a:rPr>
              <a:t>Neumann et al. (2010), Agricultural Systems 103, 316-326.</a:t>
            </a:r>
            <a:endParaRPr lang="en-US" sz="1200">
              <a:solidFill>
                <a:srgbClr val="05368B"/>
              </a:solidFill>
              <a:cs typeface="Arial" pitchFamily="34" charset="0"/>
            </a:endParaRPr>
          </a:p>
        </p:txBody>
      </p:sp>
      <p:pic>
        <p:nvPicPr>
          <p:cNvPr id="19460" name="Content Placeholder 5" descr="Figure1_efficiency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990600"/>
            <a:ext cx="8720137" cy="4953000"/>
          </a:xfrm>
          <a:noFill/>
          <a:ln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3"/>
          <p:cNvSpPr>
            <a:spLocks noGrp="1"/>
          </p:cNvSpPr>
          <p:nvPr>
            <p:ph type="title"/>
          </p:nvPr>
        </p:nvSpPr>
        <p:spPr bwMode="auto">
          <a:xfrm>
            <a:off x="200025" y="90488"/>
            <a:ext cx="8658225" cy="7143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nl-NL" dirty="0" err="1" smtClean="0"/>
              <a:t>Food</a:t>
            </a:r>
            <a:r>
              <a:rPr lang="nl-NL" dirty="0" smtClean="0"/>
              <a:t> </a:t>
            </a:r>
            <a:r>
              <a:rPr lang="nl-NL" dirty="0" err="1" smtClean="0"/>
              <a:t>security</a:t>
            </a:r>
            <a:endParaRPr dirty="0" smtClean="0"/>
          </a:p>
        </p:txBody>
      </p:sp>
      <p:sp>
        <p:nvSpPr>
          <p:cNvPr id="27651" name="Content Placeholder 14"/>
          <p:cNvSpPr>
            <a:spLocks noGrp="1"/>
          </p:cNvSpPr>
          <p:nvPr>
            <p:ph idx="1"/>
          </p:nvPr>
        </p:nvSpPr>
        <p:spPr bwMode="auto">
          <a:xfrm>
            <a:off x="200025" y="1143000"/>
            <a:ext cx="8658225" cy="46434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755650" y="3068638"/>
            <a:ext cx="2879725" cy="1512887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Food/Feed/</a:t>
            </a:r>
            <a:r>
              <a:rPr lang="en-US" dirty="0" err="1">
                <a:solidFill>
                  <a:srgbClr val="05368B"/>
                </a:solidFill>
                <a:cs typeface="Arial" pitchFamily="34" charset="0"/>
              </a:rPr>
              <a:t>Fibre</a:t>
            </a: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/Energy</a:t>
            </a:r>
          </a:p>
          <a:p>
            <a:pPr marL="180975" indent="-180975" algn="ctr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demand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363" y="981075"/>
            <a:ext cx="3240087" cy="107950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Expansion of agricultural area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2363" y="2276475"/>
            <a:ext cx="3240087" cy="1081088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Intensification of land use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4932363" y="3573463"/>
            <a:ext cx="3240087" cy="107950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Import from other areas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2363" y="5013325"/>
            <a:ext cx="3240087" cy="107950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defRPr/>
            </a:pPr>
            <a:r>
              <a:rPr lang="en-US" dirty="0">
                <a:solidFill>
                  <a:srgbClr val="05368B"/>
                </a:solidFill>
                <a:cs typeface="Arial" pitchFamily="34" charset="0"/>
              </a:rPr>
              <a:t>Change in consumption pattern</a:t>
            </a: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3635375" y="1628775"/>
            <a:ext cx="1152525" cy="219551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</p:cNvCxnSpPr>
          <p:nvPr/>
        </p:nvCxnSpPr>
        <p:spPr>
          <a:xfrm flipV="1">
            <a:off x="3635375" y="2852738"/>
            <a:ext cx="1152525" cy="97155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3635375" y="3824288"/>
            <a:ext cx="1223963" cy="25241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636169" y="4364832"/>
            <a:ext cx="1295400" cy="100806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974" y="29645"/>
            <a:ext cx="11477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107950" y="-26988"/>
            <a:ext cx="8942388" cy="7127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smtClean="0"/>
              <a:t>Forest transition: changing forest/population relations</a:t>
            </a:r>
          </a:p>
        </p:txBody>
      </p:sp>
      <p:sp>
        <p:nvSpPr>
          <p:cNvPr id="26627" name="Content Placeholder 3"/>
          <p:cNvSpPr>
            <a:spLocks noGrp="1"/>
          </p:cNvSpPr>
          <p:nvPr>
            <p:ph idx="11"/>
          </p:nvPr>
        </p:nvSpPr>
        <p:spPr bwMode="auto">
          <a:xfrm>
            <a:off x="4699000" y="1285875"/>
            <a:ext cx="4229100" cy="4429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6628" name="AutoShape 2" descr="Fig. 5."/>
          <p:cNvSpPr>
            <a:spLocks noGrp="1" noChangeAspect="1" noChangeArrowheads="1"/>
          </p:cNvSpPr>
          <p:nvPr>
            <p:ph idx="10"/>
          </p:nvPr>
        </p:nvSpPr>
        <p:spPr bwMode="auto">
          <a:xfrm>
            <a:off x="200025" y="1285875"/>
            <a:ext cx="4229100" cy="4429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pic>
        <p:nvPicPr>
          <p:cNvPr id="26629" name="Picture 8" descr="Fig.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052513"/>
            <a:ext cx="6605587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6443663" y="6308725"/>
            <a:ext cx="210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>
                <a:solidFill>
                  <a:srgbClr val="05368B"/>
                </a:solidFill>
                <a:cs typeface="Arial" pitchFamily="34" charset="0"/>
              </a:rPr>
              <a:t>Kauppi et al.,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">
  <a:themeElements>
    <a:clrScheme name="IVM Theme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IVM Theme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6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2553</TotalTime>
  <Words>789</Words>
  <Application>Microsoft Office PowerPoint</Application>
  <PresentationFormat>On-screen Show (4:3)</PresentationFormat>
  <Paragraphs>179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Wingdings</vt:lpstr>
      <vt:lpstr>宋体</vt:lpstr>
      <vt:lpstr>Freestyle Script</vt:lpstr>
      <vt:lpstr>Calibri</vt:lpstr>
      <vt:lpstr>Noteworthy Bold</vt:lpstr>
      <vt:lpstr>Times</vt:lpstr>
      <vt:lpstr>powerpoint_template</vt:lpstr>
      <vt:lpstr>Custom Design</vt:lpstr>
      <vt:lpstr>2_Custom Design</vt:lpstr>
      <vt:lpstr>1_Custom Design</vt:lpstr>
      <vt:lpstr>6_Custom Design</vt:lpstr>
      <vt:lpstr>3_Custom Design</vt:lpstr>
      <vt:lpstr>4_Custom Design</vt:lpstr>
      <vt:lpstr>5_Custom Design</vt:lpstr>
      <vt:lpstr>Chart</vt:lpstr>
      <vt:lpstr>Observing land change in support of the MDGs</vt:lpstr>
      <vt:lpstr>Slide 2</vt:lpstr>
      <vt:lpstr>Slide 3</vt:lpstr>
      <vt:lpstr>Key messages</vt:lpstr>
      <vt:lpstr>Millenium Development Goals</vt:lpstr>
      <vt:lpstr>Food security</vt:lpstr>
      <vt:lpstr>Agricultural intensity (cropland areas)</vt:lpstr>
      <vt:lpstr>Food security</vt:lpstr>
      <vt:lpstr>Forest transition: changing forest/population relations</vt:lpstr>
      <vt:lpstr>Slide 10</vt:lpstr>
      <vt:lpstr>Spatial trade-offs: a scenario study 2000-2030</vt:lpstr>
      <vt:lpstr>Spatial trade-offs</vt:lpstr>
      <vt:lpstr>Slide 13</vt:lpstr>
      <vt:lpstr>Land Sparing vs. Land Sharing</vt:lpstr>
      <vt:lpstr>Observing land change to support MDG/SDG’s</vt:lpstr>
      <vt:lpstr>From land cover to land use to land function</vt:lpstr>
      <vt:lpstr>Land cover observation</vt:lpstr>
      <vt:lpstr>Cropping intensity</vt:lpstr>
      <vt:lpstr>Pollination service supply  (Visitation probability)</vt:lpstr>
      <vt:lpstr>Pollination service supply Forest edges and landscape elements </vt:lpstr>
      <vt:lpstr>Observing green linear landscape elements</vt:lpstr>
      <vt:lpstr>Temporal dynamics of land systems</vt:lpstr>
      <vt:lpstr>Slide 23</vt:lpstr>
      <vt:lpstr>Slide 24</vt:lpstr>
      <vt:lpstr>Slide 25</vt:lpstr>
      <vt:lpstr>Millenium Development Goals</vt:lpstr>
      <vt:lpstr>Slide 27</vt:lpstr>
      <vt:lpstr>Slide 28</vt:lpstr>
      <vt:lpstr>Slide 29</vt:lpstr>
      <vt:lpstr>Land change and sustainable development</vt:lpstr>
      <vt:lpstr>Slide 31</vt:lpstr>
      <vt:lpstr>Slide 32</vt:lpstr>
    </vt:vector>
  </TitlesOfParts>
  <Company>Instituut voor Milieuvraagstukken VU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Analysis and Decision Support</dc:title>
  <dc:creator>peter</dc:creator>
  <cp:lastModifiedBy>peter</cp:lastModifiedBy>
  <cp:revision>175</cp:revision>
  <dcterms:created xsi:type="dcterms:W3CDTF">2012-04-05T13:01:30Z</dcterms:created>
  <dcterms:modified xsi:type="dcterms:W3CDTF">2012-08-29T08:10:43Z</dcterms:modified>
  <cp:contentStatus/>
</cp:coreProperties>
</file>