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948" r:id="rId2"/>
    <p:sldMasterId id="2147483951" r:id="rId3"/>
    <p:sldMasterId id="2147484126" r:id="rId4"/>
    <p:sldMasterId id="2147484177" r:id="rId5"/>
  </p:sldMasterIdLst>
  <p:notesMasterIdLst>
    <p:notesMasterId r:id="rId14"/>
  </p:notesMasterIdLst>
  <p:handoutMasterIdLst>
    <p:handoutMasterId r:id="rId15"/>
  </p:handoutMasterIdLst>
  <p:sldIdLst>
    <p:sldId id="2518" r:id="rId6"/>
    <p:sldId id="2764" r:id="rId7"/>
    <p:sldId id="2800" r:id="rId8"/>
    <p:sldId id="2784" r:id="rId9"/>
    <p:sldId id="2788" r:id="rId10"/>
    <p:sldId id="2801" r:id="rId11"/>
    <p:sldId id="2802" r:id="rId12"/>
    <p:sldId id="2803" r:id="rId13"/>
  </p:sldIdLst>
  <p:sldSz cx="9144000" cy="6858000" type="screen4x3"/>
  <p:notesSz cx="6797675" cy="9926638"/>
  <p:defaultTextStyle>
    <a:defPPr>
      <a:defRPr lang="en-ZA"/>
    </a:defPPr>
    <a:lvl1pPr algn="l" rtl="0" eaLnBrk="0" fontAlgn="base" hangingPunct="0">
      <a:spcBef>
        <a:spcPct val="0"/>
      </a:spcBef>
      <a:spcAft>
        <a:spcPct val="0"/>
      </a:spcAft>
      <a:defRPr sz="2000" b="1" u="sng" kern="1200">
        <a:solidFill>
          <a:schemeClr val="tx2"/>
        </a:solidFill>
        <a:latin typeface="Tahoma" pitchFamily="34" charset="0"/>
        <a:ea typeface="MS PGothic" pitchFamily="34" charset="-128"/>
        <a:cs typeface="+mn-cs"/>
      </a:defRPr>
    </a:lvl1pPr>
    <a:lvl2pPr marL="457200" algn="l" rtl="0" eaLnBrk="0" fontAlgn="base" hangingPunct="0">
      <a:spcBef>
        <a:spcPct val="0"/>
      </a:spcBef>
      <a:spcAft>
        <a:spcPct val="0"/>
      </a:spcAft>
      <a:defRPr sz="2000" b="1" u="sng" kern="1200">
        <a:solidFill>
          <a:schemeClr val="tx2"/>
        </a:solidFill>
        <a:latin typeface="Tahoma" pitchFamily="34" charset="0"/>
        <a:ea typeface="MS PGothic" pitchFamily="34" charset="-128"/>
        <a:cs typeface="+mn-cs"/>
      </a:defRPr>
    </a:lvl2pPr>
    <a:lvl3pPr marL="914400" algn="l" rtl="0" eaLnBrk="0" fontAlgn="base" hangingPunct="0">
      <a:spcBef>
        <a:spcPct val="0"/>
      </a:spcBef>
      <a:spcAft>
        <a:spcPct val="0"/>
      </a:spcAft>
      <a:defRPr sz="2000" b="1" u="sng" kern="1200">
        <a:solidFill>
          <a:schemeClr val="tx2"/>
        </a:solidFill>
        <a:latin typeface="Tahoma" pitchFamily="34" charset="0"/>
        <a:ea typeface="MS PGothic" pitchFamily="34" charset="-128"/>
        <a:cs typeface="+mn-cs"/>
      </a:defRPr>
    </a:lvl3pPr>
    <a:lvl4pPr marL="1371600" algn="l" rtl="0" eaLnBrk="0" fontAlgn="base" hangingPunct="0">
      <a:spcBef>
        <a:spcPct val="0"/>
      </a:spcBef>
      <a:spcAft>
        <a:spcPct val="0"/>
      </a:spcAft>
      <a:defRPr sz="2000" b="1" u="sng" kern="1200">
        <a:solidFill>
          <a:schemeClr val="tx2"/>
        </a:solidFill>
        <a:latin typeface="Tahoma" pitchFamily="34" charset="0"/>
        <a:ea typeface="MS PGothic" pitchFamily="34" charset="-128"/>
        <a:cs typeface="+mn-cs"/>
      </a:defRPr>
    </a:lvl4pPr>
    <a:lvl5pPr marL="1828800" algn="l" rtl="0" eaLnBrk="0" fontAlgn="base" hangingPunct="0">
      <a:spcBef>
        <a:spcPct val="0"/>
      </a:spcBef>
      <a:spcAft>
        <a:spcPct val="0"/>
      </a:spcAft>
      <a:defRPr sz="2000" b="1" u="sng" kern="1200">
        <a:solidFill>
          <a:schemeClr val="tx2"/>
        </a:solidFill>
        <a:latin typeface="Tahoma" pitchFamily="34" charset="0"/>
        <a:ea typeface="MS PGothic" pitchFamily="34" charset="-128"/>
        <a:cs typeface="+mn-cs"/>
      </a:defRPr>
    </a:lvl5pPr>
    <a:lvl6pPr marL="2286000" algn="l" defTabSz="914400" rtl="0" eaLnBrk="1" latinLnBrk="0" hangingPunct="1">
      <a:defRPr sz="2000" b="1" u="sng" kern="1200">
        <a:solidFill>
          <a:schemeClr val="tx2"/>
        </a:solidFill>
        <a:latin typeface="Tahoma" pitchFamily="34" charset="0"/>
        <a:ea typeface="MS PGothic" pitchFamily="34" charset="-128"/>
        <a:cs typeface="+mn-cs"/>
      </a:defRPr>
    </a:lvl6pPr>
    <a:lvl7pPr marL="2743200" algn="l" defTabSz="914400" rtl="0" eaLnBrk="1" latinLnBrk="0" hangingPunct="1">
      <a:defRPr sz="2000" b="1" u="sng" kern="1200">
        <a:solidFill>
          <a:schemeClr val="tx2"/>
        </a:solidFill>
        <a:latin typeface="Tahoma" pitchFamily="34" charset="0"/>
        <a:ea typeface="MS PGothic" pitchFamily="34" charset="-128"/>
        <a:cs typeface="+mn-cs"/>
      </a:defRPr>
    </a:lvl7pPr>
    <a:lvl8pPr marL="3200400" algn="l" defTabSz="914400" rtl="0" eaLnBrk="1" latinLnBrk="0" hangingPunct="1">
      <a:defRPr sz="2000" b="1" u="sng" kern="1200">
        <a:solidFill>
          <a:schemeClr val="tx2"/>
        </a:solidFill>
        <a:latin typeface="Tahoma" pitchFamily="34" charset="0"/>
        <a:ea typeface="MS PGothic" pitchFamily="34" charset="-128"/>
        <a:cs typeface="+mn-cs"/>
      </a:defRPr>
    </a:lvl8pPr>
    <a:lvl9pPr marL="3657600" algn="l" defTabSz="914400" rtl="0" eaLnBrk="1" latinLnBrk="0" hangingPunct="1">
      <a:defRPr sz="2000" b="1" u="sng" kern="1200">
        <a:solidFill>
          <a:schemeClr val="tx2"/>
        </a:solidFill>
        <a:latin typeface="Tahoma" pitchFamily="34" charset="0"/>
        <a:ea typeface="MS PGothic"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14"/>
    <a:srgbClr val="005FAA"/>
    <a:srgbClr val="3595B7"/>
    <a:srgbClr val="000000"/>
    <a:srgbClr val="008C7D"/>
    <a:srgbClr val="FF66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66" autoAdjust="0"/>
    <p:restoredTop sz="99571" autoAdjust="0"/>
  </p:normalViewPr>
  <p:slideViewPr>
    <p:cSldViewPr>
      <p:cViewPr>
        <p:scale>
          <a:sx n="98" d="100"/>
          <a:sy n="98" d="100"/>
        </p:scale>
        <p:origin x="-992" y="4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84" d="100"/>
          <a:sy n="84" d="100"/>
        </p:scale>
        <p:origin x="-3102" y="-84"/>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1"/>
            <a:ext cx="2945955" cy="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eaLnBrk="1" hangingPunct="1">
              <a:defRPr sz="1300" b="0" u="none" smtClean="0">
                <a:solidFill>
                  <a:schemeClr val="tx1"/>
                </a:solidFill>
                <a:latin typeface="Arial" pitchFamily="34" charset="0"/>
                <a:ea typeface="宋体" pitchFamily="2" charset="-122"/>
              </a:defRPr>
            </a:lvl1pPr>
          </a:lstStyle>
          <a:p>
            <a:pPr>
              <a:defRPr/>
            </a:pPr>
            <a:endParaRPr lang="en-ZA" altLang="zh-CN"/>
          </a:p>
        </p:txBody>
      </p:sp>
      <p:sp>
        <p:nvSpPr>
          <p:cNvPr id="101379" name="Rectangle 3"/>
          <p:cNvSpPr>
            <a:spLocks noGrp="1" noChangeArrowheads="1"/>
          </p:cNvSpPr>
          <p:nvPr>
            <p:ph type="dt" sz="quarter" idx="1"/>
          </p:nvPr>
        </p:nvSpPr>
        <p:spPr bwMode="auto">
          <a:xfrm>
            <a:off x="3850245" y="1"/>
            <a:ext cx="2945955" cy="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defRPr sz="1300" b="0" u="none" smtClean="0">
                <a:solidFill>
                  <a:schemeClr val="tx1"/>
                </a:solidFill>
                <a:latin typeface="Arial" pitchFamily="34" charset="0"/>
                <a:ea typeface="宋体" pitchFamily="2" charset="-122"/>
              </a:defRPr>
            </a:lvl1pPr>
          </a:lstStyle>
          <a:p>
            <a:pPr>
              <a:defRPr/>
            </a:pPr>
            <a:endParaRPr lang="en-ZA" altLang="zh-CN"/>
          </a:p>
        </p:txBody>
      </p:sp>
      <p:sp>
        <p:nvSpPr>
          <p:cNvPr id="101380" name="Rectangle 4"/>
          <p:cNvSpPr>
            <a:spLocks noGrp="1" noChangeArrowheads="1"/>
          </p:cNvSpPr>
          <p:nvPr>
            <p:ph type="ftr" sz="quarter" idx="2"/>
          </p:nvPr>
        </p:nvSpPr>
        <p:spPr bwMode="auto">
          <a:xfrm>
            <a:off x="0" y="9429323"/>
            <a:ext cx="2945955" cy="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eaLnBrk="1" hangingPunct="1">
              <a:defRPr sz="1300" b="0" u="none" smtClean="0">
                <a:solidFill>
                  <a:schemeClr val="tx1"/>
                </a:solidFill>
                <a:latin typeface="Arial" pitchFamily="34" charset="0"/>
                <a:ea typeface="宋体" pitchFamily="2" charset="-122"/>
              </a:defRPr>
            </a:lvl1pPr>
          </a:lstStyle>
          <a:p>
            <a:pPr>
              <a:defRPr/>
            </a:pPr>
            <a:endParaRPr lang="en-ZA" altLang="zh-CN"/>
          </a:p>
        </p:txBody>
      </p:sp>
      <p:sp>
        <p:nvSpPr>
          <p:cNvPr id="101381" name="Rectangle 5"/>
          <p:cNvSpPr>
            <a:spLocks noGrp="1" noChangeArrowheads="1"/>
          </p:cNvSpPr>
          <p:nvPr>
            <p:ph type="sldNum" sz="quarter" idx="3"/>
          </p:nvPr>
        </p:nvSpPr>
        <p:spPr bwMode="auto">
          <a:xfrm>
            <a:off x="3850245" y="9429323"/>
            <a:ext cx="2945955" cy="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defRPr sz="1300" b="0" u="none" smtClean="0">
                <a:solidFill>
                  <a:schemeClr val="tx1"/>
                </a:solidFill>
                <a:latin typeface="Arial" pitchFamily="34" charset="0"/>
                <a:ea typeface="宋体" pitchFamily="2" charset="-122"/>
              </a:defRPr>
            </a:lvl1pPr>
          </a:lstStyle>
          <a:p>
            <a:pPr>
              <a:defRPr/>
            </a:pPr>
            <a:fld id="{E92B6504-EE3A-43F8-95AB-C932B095820C}" type="slidenum">
              <a:rPr lang="en-ZA" altLang="zh-CN"/>
              <a:pPr>
                <a:defRPr/>
              </a:pPr>
              <a:t>‹#›</a:t>
            </a:fld>
            <a:endParaRPr lang="en-ZA" altLang="zh-CN"/>
          </a:p>
        </p:txBody>
      </p:sp>
    </p:spTree>
    <p:extLst>
      <p:ext uri="{BB962C8B-B14F-4D97-AF65-F5344CB8AC3E}">
        <p14:creationId xmlns:p14="http://schemas.microsoft.com/office/powerpoint/2010/main" val="3668179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2945955" cy="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eaLnBrk="1" hangingPunct="1">
              <a:defRPr sz="1300" b="0" u="none" smtClean="0">
                <a:solidFill>
                  <a:schemeClr val="tx1"/>
                </a:solidFill>
                <a:latin typeface="Arial" pitchFamily="34" charset="0"/>
                <a:ea typeface="宋体" pitchFamily="2" charset="-122"/>
              </a:defRPr>
            </a:lvl1pPr>
          </a:lstStyle>
          <a:p>
            <a:pPr>
              <a:defRPr/>
            </a:pPr>
            <a:endParaRPr lang="en-ZA" altLang="zh-CN"/>
          </a:p>
        </p:txBody>
      </p:sp>
      <p:sp>
        <p:nvSpPr>
          <p:cNvPr id="4099" name="Rectangle 3"/>
          <p:cNvSpPr>
            <a:spLocks noGrp="1" noChangeArrowheads="1"/>
          </p:cNvSpPr>
          <p:nvPr>
            <p:ph type="dt" idx="1"/>
          </p:nvPr>
        </p:nvSpPr>
        <p:spPr bwMode="auto">
          <a:xfrm>
            <a:off x="3850245" y="1"/>
            <a:ext cx="2945955" cy="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defRPr sz="1300" b="0" u="none" smtClean="0">
                <a:solidFill>
                  <a:schemeClr val="tx1"/>
                </a:solidFill>
                <a:latin typeface="Arial" pitchFamily="34" charset="0"/>
                <a:ea typeface="宋体" pitchFamily="2" charset="-122"/>
              </a:defRPr>
            </a:lvl1pPr>
          </a:lstStyle>
          <a:p>
            <a:pPr>
              <a:defRPr/>
            </a:pPr>
            <a:endParaRPr lang="en-ZA" altLang="zh-CN"/>
          </a:p>
        </p:txBody>
      </p:sp>
      <p:sp>
        <p:nvSpPr>
          <p:cNvPr id="6349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0063" y="4715482"/>
            <a:ext cx="5437550" cy="4466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ZA" altLang="zh-CN" noProof="0" smtClean="0"/>
              <a:t>Click to edit Master text styles</a:t>
            </a:r>
          </a:p>
          <a:p>
            <a:pPr lvl="1"/>
            <a:r>
              <a:rPr lang="en-ZA" altLang="zh-CN" noProof="0" smtClean="0"/>
              <a:t>Second level</a:t>
            </a:r>
          </a:p>
          <a:p>
            <a:pPr lvl="2"/>
            <a:r>
              <a:rPr lang="en-ZA" altLang="zh-CN" noProof="0" smtClean="0"/>
              <a:t>Third level</a:t>
            </a:r>
          </a:p>
          <a:p>
            <a:pPr lvl="3"/>
            <a:r>
              <a:rPr lang="en-ZA" altLang="zh-CN" noProof="0" smtClean="0"/>
              <a:t>Fourth level</a:t>
            </a:r>
          </a:p>
          <a:p>
            <a:pPr lvl="4"/>
            <a:r>
              <a:rPr lang="en-ZA" altLang="zh-CN" noProof="0" smtClean="0"/>
              <a:t>Fifth level</a:t>
            </a:r>
          </a:p>
        </p:txBody>
      </p:sp>
      <p:sp>
        <p:nvSpPr>
          <p:cNvPr id="4102" name="Rectangle 6"/>
          <p:cNvSpPr>
            <a:spLocks noGrp="1" noChangeArrowheads="1"/>
          </p:cNvSpPr>
          <p:nvPr>
            <p:ph type="ftr" sz="quarter" idx="4"/>
          </p:nvPr>
        </p:nvSpPr>
        <p:spPr bwMode="auto">
          <a:xfrm>
            <a:off x="0" y="9429323"/>
            <a:ext cx="2945955" cy="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eaLnBrk="1" hangingPunct="1">
              <a:defRPr sz="1300" b="0" u="none" smtClean="0">
                <a:solidFill>
                  <a:schemeClr val="tx1"/>
                </a:solidFill>
                <a:latin typeface="Arial" pitchFamily="34" charset="0"/>
                <a:ea typeface="宋体" pitchFamily="2" charset="-122"/>
              </a:defRPr>
            </a:lvl1pPr>
          </a:lstStyle>
          <a:p>
            <a:pPr>
              <a:defRPr/>
            </a:pPr>
            <a:endParaRPr lang="en-ZA" altLang="zh-CN"/>
          </a:p>
        </p:txBody>
      </p:sp>
      <p:sp>
        <p:nvSpPr>
          <p:cNvPr id="4103" name="Rectangle 7"/>
          <p:cNvSpPr>
            <a:spLocks noGrp="1" noChangeArrowheads="1"/>
          </p:cNvSpPr>
          <p:nvPr>
            <p:ph type="sldNum" sz="quarter" idx="5"/>
          </p:nvPr>
        </p:nvSpPr>
        <p:spPr bwMode="auto">
          <a:xfrm>
            <a:off x="3850245" y="9429323"/>
            <a:ext cx="2945955" cy="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defRPr sz="1300" b="0" u="none" smtClean="0">
                <a:solidFill>
                  <a:schemeClr val="tx1"/>
                </a:solidFill>
                <a:latin typeface="Arial" pitchFamily="34" charset="0"/>
                <a:ea typeface="宋体" pitchFamily="2" charset="-122"/>
              </a:defRPr>
            </a:lvl1pPr>
          </a:lstStyle>
          <a:p>
            <a:pPr>
              <a:defRPr/>
            </a:pPr>
            <a:fld id="{5404862F-A1F2-4922-9BF5-E738F7141962}" type="slidenum">
              <a:rPr lang="en-ZA" altLang="zh-CN"/>
              <a:pPr>
                <a:defRPr/>
              </a:pPr>
              <a:t>‹#›</a:t>
            </a:fld>
            <a:endParaRPr lang="en-ZA" altLang="zh-CN"/>
          </a:p>
        </p:txBody>
      </p:sp>
    </p:spTree>
    <p:extLst>
      <p:ext uri="{BB962C8B-B14F-4D97-AF65-F5344CB8AC3E}">
        <p14:creationId xmlns:p14="http://schemas.microsoft.com/office/powerpoint/2010/main" val="8877343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404862F-A1F2-4922-9BF5-E738F7141962}" type="slidenum">
              <a:rPr lang="en-ZA" altLang="zh-CN" smtClean="0"/>
              <a:pPr>
                <a:defRPr/>
              </a:pPr>
              <a:t>1</a:t>
            </a:fld>
            <a:endParaRPr lang="en-ZA" altLang="zh-CN"/>
          </a:p>
        </p:txBody>
      </p:sp>
    </p:spTree>
    <p:extLst>
      <p:ext uri="{BB962C8B-B14F-4D97-AF65-F5344CB8AC3E}">
        <p14:creationId xmlns:p14="http://schemas.microsoft.com/office/powerpoint/2010/main" val="2602211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2984440816"/>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614807729"/>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838200"/>
            <a:ext cx="1943100" cy="5029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838200"/>
            <a:ext cx="5676900" cy="5029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837347912"/>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85800" y="838200"/>
            <a:ext cx="77724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85800" y="2057400"/>
            <a:ext cx="3810000" cy="3810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057400"/>
            <a:ext cx="3810000" cy="3810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695079709"/>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748297"/>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08525097"/>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8192421"/>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99302020"/>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4354029"/>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8425207"/>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48391145"/>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164953772"/>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535509"/>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49389190"/>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56464359"/>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8425889"/>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382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8382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1592249"/>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446297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69368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126056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47712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5747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749457899"/>
      </p:ext>
    </p:extLst>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542845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80401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354032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550232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61500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382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8382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96334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117475"/>
            <a:ext cx="24114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8" descr="geogl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36513"/>
            <a:ext cx="19796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851275" y="3862388"/>
            <a:ext cx="5329238"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0" name="Rectangle 2"/>
          <p:cNvSpPr>
            <a:spLocks noGrp="1" noChangeArrowheads="1"/>
          </p:cNvSpPr>
          <p:nvPr>
            <p:ph type="ctrTitle"/>
          </p:nvPr>
        </p:nvSpPr>
        <p:spPr>
          <a:xfrm>
            <a:off x="685800" y="2130425"/>
            <a:ext cx="7772400" cy="1470025"/>
          </a:xfrm>
        </p:spPr>
        <p:txBody>
          <a:bodyPr/>
          <a:lstStyle>
            <a:lvl1pPr>
              <a:defRPr smtClean="0"/>
            </a:lvl1pPr>
          </a:lstStyle>
          <a:p>
            <a:r>
              <a:rPr lang="en-US" smtClean="0"/>
              <a:t>Click to edit Master title style</a:t>
            </a:r>
          </a:p>
        </p:txBody>
      </p:sp>
      <p:sp>
        <p:nvSpPr>
          <p:cNvPr id="217091"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r>
              <a:rPr lang="en-US" smtClean="0"/>
              <a:t>Click to edit Master subtitle style</a:t>
            </a:r>
          </a:p>
        </p:txBody>
      </p:sp>
      <p:sp>
        <p:nvSpPr>
          <p:cNvPr id="7" name="Rectangle 5"/>
          <p:cNvSpPr>
            <a:spLocks noGrp="1" noChangeArrowheads="1"/>
          </p:cNvSpPr>
          <p:nvPr>
            <p:ph type="ftr" sz="quarter" idx="10"/>
          </p:nvPr>
        </p:nvSpPr>
        <p:spPr>
          <a:xfrm>
            <a:off x="3124200" y="6245225"/>
            <a:ext cx="2895600" cy="476250"/>
          </a:xfrm>
          <a:prstGeom prst="rect">
            <a:avLst/>
          </a:prstGeom>
        </p:spPr>
        <p:txBody>
          <a:bodyPr/>
          <a:lstStyle>
            <a:lvl1pPr>
              <a:defRPr/>
            </a:lvl1pPr>
          </a:lstStyle>
          <a:p>
            <a:pPr eaLnBrk="1" fontAlgn="auto" hangingPunct="1">
              <a:spcBef>
                <a:spcPts val="0"/>
              </a:spcBef>
              <a:spcAft>
                <a:spcPts val="0"/>
              </a:spcAft>
            </a:pPr>
            <a:endParaRPr lang="en-US" altLang="en-US" sz="1800" b="0" u="none">
              <a:solidFill>
                <a:srgbClr val="000000"/>
              </a:solidFill>
              <a:latin typeface="Arial"/>
            </a:endParaRPr>
          </a:p>
        </p:txBody>
      </p:sp>
      <p:sp>
        <p:nvSpPr>
          <p:cNvPr id="8" name="Rectangle 6"/>
          <p:cNvSpPr>
            <a:spLocks noGrp="1" noChangeArrowheads="1"/>
          </p:cNvSpPr>
          <p:nvPr>
            <p:ph type="sldNum" sz="quarter" idx="11"/>
          </p:nvPr>
        </p:nvSpPr>
        <p:spPr>
          <a:xfrm>
            <a:off x="6553200" y="6245225"/>
            <a:ext cx="2133600" cy="476250"/>
          </a:xfrm>
        </p:spPr>
        <p:txBody>
          <a:bodyPr/>
          <a:lstStyle>
            <a:lvl1pPr algn="r">
              <a:defRPr sz="1400">
                <a:latin typeface="Arial" pitchFamily="34" charset="0"/>
              </a:defRPr>
            </a:lvl1pPr>
          </a:lstStyle>
          <a:p>
            <a:pPr>
              <a:defRPr/>
            </a:pPr>
            <a:fld id="{9EC6B2B5-DDA3-40FB-9545-40522C855C95}" type="slidenum">
              <a:rPr lang="en-US">
                <a:solidFill>
                  <a:srgbClr val="000000"/>
                </a:solidFill>
              </a:rPr>
              <a:pPr>
                <a:defRPr/>
              </a:pPr>
              <a:t>‹#›</a:t>
            </a:fld>
            <a:r>
              <a:rPr lang="en-US" dirty="0">
                <a:solidFill>
                  <a:srgbClr val="000000"/>
                </a:solidFill>
              </a:rPr>
              <a:t> / 10</a:t>
            </a:r>
          </a:p>
        </p:txBody>
      </p:sp>
    </p:spTree>
    <p:extLst>
      <p:ext uri="{BB962C8B-B14F-4D97-AF65-F5344CB8AC3E}">
        <p14:creationId xmlns:p14="http://schemas.microsoft.com/office/powerpoint/2010/main" val="3861858651"/>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245225"/>
            <a:ext cx="2133600" cy="476250"/>
          </a:xfrm>
          <a:prstGeom prst="rect">
            <a:avLst/>
          </a:prstGeom>
        </p:spPr>
        <p:txBody>
          <a:bodyPr/>
          <a:lstStyle>
            <a:lvl1pPr>
              <a:defRPr/>
            </a:lvl1pPr>
          </a:lstStyle>
          <a:p>
            <a:pPr eaLnBrk="1" fontAlgn="auto" hangingPunct="1">
              <a:spcBef>
                <a:spcPts val="0"/>
              </a:spcBef>
              <a:spcAft>
                <a:spcPts val="0"/>
              </a:spcAft>
            </a:pPr>
            <a:endParaRPr lang="en-US" altLang="en-US" sz="1800" b="0" u="none">
              <a:solidFill>
                <a:srgbClr val="000000"/>
              </a:solidFill>
              <a:latin typeface="Arial"/>
            </a:endParaRPr>
          </a:p>
        </p:txBody>
      </p:sp>
      <p:sp>
        <p:nvSpPr>
          <p:cNvPr id="3" name="Espace réservé du pied de page 2"/>
          <p:cNvSpPr>
            <a:spLocks noGrp="1"/>
          </p:cNvSpPr>
          <p:nvPr>
            <p:ph type="ftr" sz="quarter" idx="11"/>
          </p:nvPr>
        </p:nvSpPr>
        <p:spPr>
          <a:xfrm>
            <a:off x="3124200" y="6245225"/>
            <a:ext cx="2895600" cy="476250"/>
          </a:xfrm>
          <a:prstGeom prst="rect">
            <a:avLst/>
          </a:prstGeom>
        </p:spPr>
        <p:txBody>
          <a:bodyPr/>
          <a:lstStyle>
            <a:lvl1pPr>
              <a:defRPr/>
            </a:lvl1pPr>
          </a:lstStyle>
          <a:p>
            <a:pPr eaLnBrk="1" fontAlgn="auto" hangingPunct="1">
              <a:spcBef>
                <a:spcPts val="0"/>
              </a:spcBef>
              <a:spcAft>
                <a:spcPts val="0"/>
              </a:spcAft>
            </a:pPr>
            <a:endParaRPr lang="en-US" altLang="en-US" sz="1800" b="0" u="none">
              <a:solidFill>
                <a:srgbClr val="000000"/>
              </a:solidFill>
              <a:latin typeface="Arial"/>
            </a:endParaRPr>
          </a:p>
        </p:txBody>
      </p:sp>
      <p:sp>
        <p:nvSpPr>
          <p:cNvPr id="4" name="Espace réservé du numéro de diapositive 3"/>
          <p:cNvSpPr>
            <a:spLocks noGrp="1"/>
          </p:cNvSpPr>
          <p:nvPr>
            <p:ph type="sldNum" sz="quarter" idx="12"/>
          </p:nvPr>
        </p:nvSpPr>
        <p:spPr/>
        <p:txBody>
          <a:bodyPr/>
          <a:lstStyle>
            <a:lvl1pPr>
              <a:defRPr/>
            </a:lvl1pPr>
          </a:lstStyle>
          <a:p>
            <a:pPr>
              <a:defRPr/>
            </a:pPr>
            <a:fld id="{05B46DB2-98BA-456A-878B-0C504F34F6B5}" type="slidenum">
              <a:rPr lang="en-US">
                <a:solidFill>
                  <a:srgbClr val="000000"/>
                </a:solidFill>
              </a:rPr>
              <a:pPr>
                <a:defRPr/>
              </a:pPr>
              <a:t>‹#›</a:t>
            </a:fld>
            <a:r>
              <a:rPr lang="en-US">
                <a:solidFill>
                  <a:srgbClr val="000000"/>
                </a:solidFill>
              </a:rPr>
              <a:t> / 10</a:t>
            </a:r>
            <a:endParaRPr lang="en-US" dirty="0">
              <a:solidFill>
                <a:srgbClr val="000000"/>
              </a:solidFill>
            </a:endParaRPr>
          </a:p>
        </p:txBody>
      </p:sp>
    </p:spTree>
    <p:extLst>
      <p:ext uri="{BB962C8B-B14F-4D97-AF65-F5344CB8AC3E}">
        <p14:creationId xmlns:p14="http://schemas.microsoft.com/office/powerpoint/2010/main" val="1494295350"/>
      </p:ext>
    </p:extLst>
  </p:cSld>
  <p:clrMapOvr>
    <a:masterClrMapping/>
  </p:clrMapOvr>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95288" y="549275"/>
            <a:ext cx="8229600" cy="720725"/>
          </a:xfrm>
        </p:spPr>
        <p:txBody>
          <a:bodyPr/>
          <a:lstStyle/>
          <a:p>
            <a:r>
              <a:rPr lang="fr-FR" smtClean="0"/>
              <a:t>Cliquez pour modifier le style du titre</a:t>
            </a:r>
            <a:endParaRPr lang="en-US"/>
          </a:p>
        </p:txBody>
      </p:sp>
      <p:sp>
        <p:nvSpPr>
          <p:cNvPr id="3" name="Espace réservé du contenu 2"/>
          <p:cNvSpPr>
            <a:spLocks noGrp="1"/>
          </p:cNvSpPr>
          <p:nvPr>
            <p:ph idx="1"/>
          </p:nvPr>
        </p:nvSpPr>
        <p:spPr>
          <a:xfrm>
            <a:off x="457200" y="1600200"/>
            <a:ext cx="86868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a:xfrm>
            <a:off x="457200" y="6245225"/>
            <a:ext cx="2133600" cy="476250"/>
          </a:xfrm>
          <a:prstGeom prst="rect">
            <a:avLst/>
          </a:prstGeom>
        </p:spPr>
        <p:txBody>
          <a:bodyPr/>
          <a:lstStyle>
            <a:lvl1pPr>
              <a:defRPr/>
            </a:lvl1pPr>
          </a:lstStyle>
          <a:p>
            <a:pPr eaLnBrk="1" fontAlgn="auto" hangingPunct="1">
              <a:spcBef>
                <a:spcPts val="0"/>
              </a:spcBef>
              <a:spcAft>
                <a:spcPts val="0"/>
              </a:spcAft>
            </a:pPr>
            <a:endParaRPr lang="en-US" altLang="en-US" sz="1800" b="0" u="none">
              <a:solidFill>
                <a:srgbClr val="000000"/>
              </a:solidFill>
              <a:latin typeface="Arial"/>
            </a:endParaRPr>
          </a:p>
        </p:txBody>
      </p:sp>
      <p:sp>
        <p:nvSpPr>
          <p:cNvPr id="5" name="Espace réservé du pied de page 4"/>
          <p:cNvSpPr>
            <a:spLocks noGrp="1"/>
          </p:cNvSpPr>
          <p:nvPr>
            <p:ph type="ftr" sz="quarter" idx="11"/>
          </p:nvPr>
        </p:nvSpPr>
        <p:spPr>
          <a:xfrm>
            <a:off x="3124200" y="6245225"/>
            <a:ext cx="2895600" cy="476250"/>
          </a:xfrm>
          <a:prstGeom prst="rect">
            <a:avLst/>
          </a:prstGeom>
        </p:spPr>
        <p:txBody>
          <a:bodyPr/>
          <a:lstStyle>
            <a:lvl1pPr>
              <a:defRPr/>
            </a:lvl1pPr>
          </a:lstStyle>
          <a:p>
            <a:pPr eaLnBrk="1" fontAlgn="auto" hangingPunct="1">
              <a:spcBef>
                <a:spcPts val="0"/>
              </a:spcBef>
              <a:spcAft>
                <a:spcPts val="0"/>
              </a:spcAft>
            </a:pPr>
            <a:endParaRPr lang="en-US" altLang="en-US" sz="1800" b="0" u="none">
              <a:solidFill>
                <a:srgbClr val="000000"/>
              </a:solidFill>
              <a:latin typeface="Aria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FE87308D-83AE-42A4-AC19-E2DBED263D59}" type="slidenum">
              <a:rPr lang="en-US">
                <a:solidFill>
                  <a:srgbClr val="000000"/>
                </a:solidFill>
              </a:rPr>
              <a:pPr>
                <a:defRPr/>
              </a:pPr>
              <a:t>‹#›</a:t>
            </a:fld>
            <a:r>
              <a:rPr lang="en-US">
                <a:solidFill>
                  <a:srgbClr val="000000"/>
                </a:solidFill>
              </a:rPr>
              <a:t> / 10</a:t>
            </a:r>
            <a:endParaRPr lang="en-US" dirty="0">
              <a:solidFill>
                <a:srgbClr val="000000"/>
              </a:solidFill>
            </a:endParaRPr>
          </a:p>
        </p:txBody>
      </p:sp>
    </p:spTree>
    <p:extLst>
      <p:ext uri="{BB962C8B-B14F-4D97-AF65-F5344CB8AC3E}">
        <p14:creationId xmlns:p14="http://schemas.microsoft.com/office/powerpoint/2010/main" val="1511641858"/>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20574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0574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80990769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16466990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63074116"/>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91716354"/>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880784958"/>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41681826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2.xml"/><Relationship Id="rId3"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3.xml"/><Relationship Id="rId13" Type="http://schemas.openxmlformats.org/officeDocument/2006/relationships/image" Target="../media/image1.jpe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4.xml"/><Relationship Id="rId13" Type="http://schemas.openxmlformats.org/officeDocument/2006/relationships/image" Target="../media/image1.jpe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8.xml"/><Relationship Id="rId4" Type="http://schemas.openxmlformats.org/officeDocument/2006/relationships/theme" Target="../theme/theme5.xml"/><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36.xml"/><Relationship Id="rId2"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685800" y="838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Rectangle 4"/>
          <p:cNvSpPr>
            <a:spLocks noGrp="1" noChangeArrowheads="1"/>
          </p:cNvSpPr>
          <p:nvPr>
            <p:ph type="body" idx="1"/>
          </p:nvPr>
        </p:nvSpPr>
        <p:spPr bwMode="auto">
          <a:xfrm>
            <a:off x="685800" y="2057400"/>
            <a:ext cx="7772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pic>
        <p:nvPicPr>
          <p:cNvPr id="1028" name="Picture 5"/>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2800" b="1">
          <a:solidFill>
            <a:srgbClr val="005FAA"/>
          </a:solidFill>
          <a:latin typeface="+mj-lt"/>
          <a:ea typeface="MS PGothic" panose="020B0600070205080204" pitchFamily="34" charset="-128"/>
          <a:cs typeface="+mj-cs"/>
        </a:defRPr>
      </a:lvl1pPr>
      <a:lvl2pPr algn="l" rtl="0" eaLnBrk="0" fontAlgn="base" hangingPunct="0">
        <a:spcBef>
          <a:spcPct val="0"/>
        </a:spcBef>
        <a:spcAft>
          <a:spcPct val="0"/>
        </a:spcAft>
        <a:defRPr sz="2800" b="1">
          <a:solidFill>
            <a:srgbClr val="005FAA"/>
          </a:solidFill>
          <a:latin typeface="Arial" charset="0"/>
          <a:ea typeface="MS PGothic" panose="020B0600070205080204" pitchFamily="34" charset="-128"/>
          <a:cs typeface="Arial" charset="0"/>
        </a:defRPr>
      </a:lvl2pPr>
      <a:lvl3pPr algn="l" rtl="0" eaLnBrk="0" fontAlgn="base" hangingPunct="0">
        <a:spcBef>
          <a:spcPct val="0"/>
        </a:spcBef>
        <a:spcAft>
          <a:spcPct val="0"/>
        </a:spcAft>
        <a:defRPr sz="2800" b="1">
          <a:solidFill>
            <a:srgbClr val="005FAA"/>
          </a:solidFill>
          <a:latin typeface="Arial" charset="0"/>
          <a:ea typeface="MS PGothic" panose="020B0600070205080204" pitchFamily="34" charset="-128"/>
          <a:cs typeface="Arial" charset="0"/>
        </a:defRPr>
      </a:lvl3pPr>
      <a:lvl4pPr algn="l" rtl="0" eaLnBrk="0" fontAlgn="base" hangingPunct="0">
        <a:spcBef>
          <a:spcPct val="0"/>
        </a:spcBef>
        <a:spcAft>
          <a:spcPct val="0"/>
        </a:spcAft>
        <a:defRPr sz="2800" b="1">
          <a:solidFill>
            <a:srgbClr val="005FAA"/>
          </a:solidFill>
          <a:latin typeface="Arial" charset="0"/>
          <a:ea typeface="MS PGothic" panose="020B0600070205080204" pitchFamily="34" charset="-128"/>
          <a:cs typeface="Arial" charset="0"/>
        </a:defRPr>
      </a:lvl4pPr>
      <a:lvl5pPr algn="l" rtl="0" eaLnBrk="0" fontAlgn="base" hangingPunct="0">
        <a:spcBef>
          <a:spcPct val="0"/>
        </a:spcBef>
        <a:spcAft>
          <a:spcPct val="0"/>
        </a:spcAft>
        <a:defRPr sz="2800" b="1">
          <a:solidFill>
            <a:srgbClr val="005FAA"/>
          </a:solidFill>
          <a:latin typeface="Arial" charset="0"/>
          <a:ea typeface="MS PGothic" panose="020B0600070205080204" pitchFamily="34" charset="-128"/>
          <a:cs typeface="Arial" charset="0"/>
        </a:defRPr>
      </a:lvl5pPr>
      <a:lvl6pPr marL="457200" algn="l" rtl="0" fontAlgn="base">
        <a:spcBef>
          <a:spcPct val="0"/>
        </a:spcBef>
        <a:spcAft>
          <a:spcPct val="0"/>
        </a:spcAft>
        <a:defRPr sz="2800" b="1">
          <a:solidFill>
            <a:srgbClr val="005FAA"/>
          </a:solidFill>
          <a:latin typeface="Arial" charset="0"/>
          <a:cs typeface="Arial" charset="0"/>
        </a:defRPr>
      </a:lvl6pPr>
      <a:lvl7pPr marL="914400" algn="l" rtl="0" fontAlgn="base">
        <a:spcBef>
          <a:spcPct val="0"/>
        </a:spcBef>
        <a:spcAft>
          <a:spcPct val="0"/>
        </a:spcAft>
        <a:defRPr sz="2800" b="1">
          <a:solidFill>
            <a:srgbClr val="005FAA"/>
          </a:solidFill>
          <a:latin typeface="Arial" charset="0"/>
          <a:cs typeface="Arial" charset="0"/>
        </a:defRPr>
      </a:lvl7pPr>
      <a:lvl8pPr marL="1371600" algn="l" rtl="0" fontAlgn="base">
        <a:spcBef>
          <a:spcPct val="0"/>
        </a:spcBef>
        <a:spcAft>
          <a:spcPct val="0"/>
        </a:spcAft>
        <a:defRPr sz="2800" b="1">
          <a:solidFill>
            <a:srgbClr val="005FAA"/>
          </a:solidFill>
          <a:latin typeface="Arial" charset="0"/>
          <a:cs typeface="Arial" charset="0"/>
        </a:defRPr>
      </a:lvl8pPr>
      <a:lvl9pPr marL="1828800" algn="l" rtl="0" fontAlgn="base">
        <a:spcBef>
          <a:spcPct val="0"/>
        </a:spcBef>
        <a:spcAft>
          <a:spcPct val="0"/>
        </a:spcAft>
        <a:defRPr sz="2800" b="1">
          <a:solidFill>
            <a:srgbClr val="005FAA"/>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4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400">
          <a:solidFill>
            <a:schemeClr val="tx1"/>
          </a:solidFill>
          <a:latin typeface="+mn-lt"/>
          <a:ea typeface="Arial" charset="0"/>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69" r:id="rId1"/>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2800" b="1">
          <a:solidFill>
            <a:srgbClr val="005FAA"/>
          </a:solidFill>
          <a:latin typeface="+mj-lt"/>
          <a:ea typeface="MS PGothic" charset="0"/>
          <a:cs typeface="MS PGothic" charset="0"/>
        </a:defRPr>
      </a:lvl1pPr>
      <a:lvl2pPr algn="l" rtl="0" eaLnBrk="0" fontAlgn="base" hangingPunct="0">
        <a:spcBef>
          <a:spcPct val="0"/>
        </a:spcBef>
        <a:spcAft>
          <a:spcPct val="0"/>
        </a:spcAft>
        <a:defRPr sz="2800" b="1">
          <a:solidFill>
            <a:srgbClr val="005FAA"/>
          </a:solidFill>
          <a:latin typeface="Arial" pitchFamily="34" charset="0"/>
          <a:ea typeface="MS PGothic" charset="0"/>
          <a:cs typeface="MS PGothic" charset="0"/>
        </a:defRPr>
      </a:lvl2pPr>
      <a:lvl3pPr algn="l" rtl="0" eaLnBrk="0" fontAlgn="base" hangingPunct="0">
        <a:spcBef>
          <a:spcPct val="0"/>
        </a:spcBef>
        <a:spcAft>
          <a:spcPct val="0"/>
        </a:spcAft>
        <a:defRPr sz="2800" b="1">
          <a:solidFill>
            <a:srgbClr val="005FAA"/>
          </a:solidFill>
          <a:latin typeface="Arial" pitchFamily="34" charset="0"/>
          <a:ea typeface="MS PGothic" charset="0"/>
          <a:cs typeface="MS PGothic" charset="0"/>
        </a:defRPr>
      </a:lvl3pPr>
      <a:lvl4pPr algn="l" rtl="0" eaLnBrk="0" fontAlgn="base" hangingPunct="0">
        <a:spcBef>
          <a:spcPct val="0"/>
        </a:spcBef>
        <a:spcAft>
          <a:spcPct val="0"/>
        </a:spcAft>
        <a:defRPr sz="2800" b="1">
          <a:solidFill>
            <a:srgbClr val="005FAA"/>
          </a:solidFill>
          <a:latin typeface="Arial" pitchFamily="34" charset="0"/>
          <a:ea typeface="MS PGothic" charset="0"/>
          <a:cs typeface="MS PGothic" charset="0"/>
        </a:defRPr>
      </a:lvl4pPr>
      <a:lvl5pPr algn="l" rtl="0" eaLnBrk="0" fontAlgn="base" hangingPunct="0">
        <a:spcBef>
          <a:spcPct val="0"/>
        </a:spcBef>
        <a:spcAft>
          <a:spcPct val="0"/>
        </a:spcAft>
        <a:defRPr sz="2800" b="1">
          <a:solidFill>
            <a:srgbClr val="005FAA"/>
          </a:solidFill>
          <a:latin typeface="Arial" pitchFamily="34" charset="0"/>
          <a:ea typeface="MS PGothic" charset="0"/>
          <a:cs typeface="MS PGothic" charset="0"/>
        </a:defRPr>
      </a:lvl5pPr>
      <a:lvl6pPr marL="457200" algn="l" rtl="0" fontAlgn="base">
        <a:spcBef>
          <a:spcPct val="0"/>
        </a:spcBef>
        <a:spcAft>
          <a:spcPct val="0"/>
        </a:spcAft>
        <a:defRPr sz="2800" b="1">
          <a:solidFill>
            <a:srgbClr val="005FAA"/>
          </a:solidFill>
          <a:latin typeface="Arial" pitchFamily="34" charset="0"/>
          <a:cs typeface="Arial" pitchFamily="34" charset="0"/>
        </a:defRPr>
      </a:lvl6pPr>
      <a:lvl7pPr marL="914400" algn="l" rtl="0" fontAlgn="base">
        <a:spcBef>
          <a:spcPct val="0"/>
        </a:spcBef>
        <a:spcAft>
          <a:spcPct val="0"/>
        </a:spcAft>
        <a:defRPr sz="2800" b="1">
          <a:solidFill>
            <a:srgbClr val="005FAA"/>
          </a:solidFill>
          <a:latin typeface="Arial" pitchFamily="34" charset="0"/>
          <a:cs typeface="Arial" pitchFamily="34" charset="0"/>
        </a:defRPr>
      </a:lvl7pPr>
      <a:lvl8pPr marL="1371600" algn="l" rtl="0" fontAlgn="base">
        <a:spcBef>
          <a:spcPct val="0"/>
        </a:spcBef>
        <a:spcAft>
          <a:spcPct val="0"/>
        </a:spcAft>
        <a:defRPr sz="2800" b="1">
          <a:solidFill>
            <a:srgbClr val="005FAA"/>
          </a:solidFill>
          <a:latin typeface="Arial" pitchFamily="34" charset="0"/>
          <a:cs typeface="Arial" pitchFamily="34" charset="0"/>
        </a:defRPr>
      </a:lvl8pPr>
      <a:lvl9pPr marL="1828800" algn="l" rtl="0" fontAlgn="base">
        <a:spcBef>
          <a:spcPct val="0"/>
        </a:spcBef>
        <a:spcAft>
          <a:spcPct val="0"/>
        </a:spcAft>
        <a:defRPr sz="2800" b="1">
          <a:solidFill>
            <a:srgbClr val="005FAA"/>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kumimoji="1" sz="24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kumimoji="1" sz="24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har char="–"/>
        <a:defRPr kumimoji="1" sz="24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kumimoji="1" sz="24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title"/>
          </p:nvPr>
        </p:nvSpPr>
        <p:spPr bwMode="auto">
          <a:xfrm>
            <a:off x="685800" y="838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8" name="Rectangle 4"/>
          <p:cNvSpPr>
            <a:spLocks noGrp="1" noChangeArrowheads="1"/>
          </p:cNvSpPr>
          <p:nvPr>
            <p:ph type="body" idx="1"/>
          </p:nvPr>
        </p:nvSpPr>
        <p:spPr bwMode="auto">
          <a:xfrm>
            <a:off x="685800" y="2057400"/>
            <a:ext cx="7772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2800" b="1">
          <a:solidFill>
            <a:srgbClr val="005FAA"/>
          </a:solidFill>
          <a:latin typeface="+mj-lt"/>
          <a:ea typeface="MS PGothic" pitchFamily="34" charset="-128"/>
          <a:cs typeface="+mj-cs"/>
        </a:defRPr>
      </a:lvl1pPr>
      <a:lvl2pPr algn="l" rtl="0" eaLnBrk="0" fontAlgn="base" hangingPunct="0">
        <a:spcBef>
          <a:spcPct val="0"/>
        </a:spcBef>
        <a:spcAft>
          <a:spcPct val="0"/>
        </a:spcAft>
        <a:defRPr sz="2800" b="1">
          <a:solidFill>
            <a:srgbClr val="005FAA"/>
          </a:solidFill>
          <a:latin typeface="Arial" charset="0"/>
          <a:ea typeface="MS PGothic" pitchFamily="34" charset="-128"/>
          <a:cs typeface="Arial" charset="0"/>
        </a:defRPr>
      </a:lvl2pPr>
      <a:lvl3pPr algn="l" rtl="0" eaLnBrk="0" fontAlgn="base" hangingPunct="0">
        <a:spcBef>
          <a:spcPct val="0"/>
        </a:spcBef>
        <a:spcAft>
          <a:spcPct val="0"/>
        </a:spcAft>
        <a:defRPr sz="2800" b="1">
          <a:solidFill>
            <a:srgbClr val="005FAA"/>
          </a:solidFill>
          <a:latin typeface="Arial" charset="0"/>
          <a:ea typeface="MS PGothic" pitchFamily="34" charset="-128"/>
          <a:cs typeface="Arial" charset="0"/>
        </a:defRPr>
      </a:lvl3pPr>
      <a:lvl4pPr algn="l" rtl="0" eaLnBrk="0" fontAlgn="base" hangingPunct="0">
        <a:spcBef>
          <a:spcPct val="0"/>
        </a:spcBef>
        <a:spcAft>
          <a:spcPct val="0"/>
        </a:spcAft>
        <a:defRPr sz="2800" b="1">
          <a:solidFill>
            <a:srgbClr val="005FAA"/>
          </a:solidFill>
          <a:latin typeface="Arial" charset="0"/>
          <a:ea typeface="MS PGothic" pitchFamily="34" charset="-128"/>
          <a:cs typeface="Arial" charset="0"/>
        </a:defRPr>
      </a:lvl4pPr>
      <a:lvl5pPr algn="l" rtl="0" eaLnBrk="0" fontAlgn="base" hangingPunct="0">
        <a:spcBef>
          <a:spcPct val="0"/>
        </a:spcBef>
        <a:spcAft>
          <a:spcPct val="0"/>
        </a:spcAft>
        <a:defRPr sz="2800" b="1">
          <a:solidFill>
            <a:srgbClr val="005FAA"/>
          </a:solidFill>
          <a:latin typeface="Arial" charset="0"/>
          <a:ea typeface="MS PGothic" pitchFamily="34" charset="-128"/>
          <a:cs typeface="Arial" charset="0"/>
        </a:defRPr>
      </a:lvl5pPr>
      <a:lvl6pPr marL="457200" algn="l" rtl="0" fontAlgn="base">
        <a:spcBef>
          <a:spcPct val="0"/>
        </a:spcBef>
        <a:spcAft>
          <a:spcPct val="0"/>
        </a:spcAft>
        <a:defRPr sz="2800" b="1">
          <a:solidFill>
            <a:srgbClr val="005FAA"/>
          </a:solidFill>
          <a:latin typeface="Arial" charset="0"/>
          <a:ea typeface="ＭＳ Ｐゴシック" charset="0"/>
          <a:cs typeface="Arial" charset="0"/>
        </a:defRPr>
      </a:lvl6pPr>
      <a:lvl7pPr marL="914400" algn="l" rtl="0" fontAlgn="base">
        <a:spcBef>
          <a:spcPct val="0"/>
        </a:spcBef>
        <a:spcAft>
          <a:spcPct val="0"/>
        </a:spcAft>
        <a:defRPr sz="2800" b="1">
          <a:solidFill>
            <a:srgbClr val="005FAA"/>
          </a:solidFill>
          <a:latin typeface="Arial" charset="0"/>
          <a:ea typeface="ＭＳ Ｐゴシック" charset="0"/>
          <a:cs typeface="Arial" charset="0"/>
        </a:defRPr>
      </a:lvl7pPr>
      <a:lvl8pPr marL="1371600" algn="l" rtl="0" fontAlgn="base">
        <a:spcBef>
          <a:spcPct val="0"/>
        </a:spcBef>
        <a:spcAft>
          <a:spcPct val="0"/>
        </a:spcAft>
        <a:defRPr sz="2800" b="1">
          <a:solidFill>
            <a:srgbClr val="005FAA"/>
          </a:solidFill>
          <a:latin typeface="Arial" charset="0"/>
          <a:ea typeface="ＭＳ Ｐゴシック" charset="0"/>
          <a:cs typeface="Arial" charset="0"/>
        </a:defRPr>
      </a:lvl8pPr>
      <a:lvl9pPr marL="1828800" algn="l" rtl="0" fontAlgn="base">
        <a:spcBef>
          <a:spcPct val="0"/>
        </a:spcBef>
        <a:spcAft>
          <a:spcPct val="0"/>
        </a:spcAft>
        <a:defRPr sz="2800" b="1">
          <a:solidFill>
            <a:srgbClr val="005FAA"/>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4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400">
          <a:solidFill>
            <a:schemeClr val="tx1"/>
          </a:solidFill>
          <a:latin typeface="+mn-lt"/>
          <a:ea typeface="Arial" charset="0"/>
          <a:cs typeface="+mn-cs"/>
        </a:defRPr>
      </a:lvl5pPr>
      <a:lvl6pPr marL="2514600" indent="-228600" algn="l" rtl="0" fontAlgn="base">
        <a:spcBef>
          <a:spcPct val="20000"/>
        </a:spcBef>
        <a:spcAft>
          <a:spcPct val="0"/>
        </a:spcAft>
        <a:buChar char="»"/>
        <a:defRPr sz="2400">
          <a:solidFill>
            <a:schemeClr val="tx1"/>
          </a:solidFill>
          <a:latin typeface="+mn-lt"/>
          <a:ea typeface="Arial" charset="0"/>
          <a:cs typeface="+mn-cs"/>
        </a:defRPr>
      </a:lvl6pPr>
      <a:lvl7pPr marL="2971800" indent="-228600" algn="l" rtl="0" fontAlgn="base">
        <a:spcBef>
          <a:spcPct val="20000"/>
        </a:spcBef>
        <a:spcAft>
          <a:spcPct val="0"/>
        </a:spcAft>
        <a:buChar char="»"/>
        <a:defRPr sz="2400">
          <a:solidFill>
            <a:schemeClr val="tx1"/>
          </a:solidFill>
          <a:latin typeface="+mn-lt"/>
          <a:ea typeface="Arial" charset="0"/>
          <a:cs typeface="+mn-cs"/>
        </a:defRPr>
      </a:lvl7pPr>
      <a:lvl8pPr marL="3429000" indent="-228600" algn="l" rtl="0" fontAlgn="base">
        <a:spcBef>
          <a:spcPct val="20000"/>
        </a:spcBef>
        <a:spcAft>
          <a:spcPct val="0"/>
        </a:spcAft>
        <a:buChar char="»"/>
        <a:defRPr sz="2400">
          <a:solidFill>
            <a:schemeClr val="tx1"/>
          </a:solidFill>
          <a:latin typeface="+mn-lt"/>
          <a:ea typeface="Arial" charset="0"/>
          <a:cs typeface="+mn-cs"/>
        </a:defRPr>
      </a:lvl8pPr>
      <a:lvl9pPr marL="3886200" indent="-228600" algn="l" rtl="0" fontAlgn="base">
        <a:spcBef>
          <a:spcPct val="20000"/>
        </a:spcBef>
        <a:spcAft>
          <a:spcPct val="0"/>
        </a:spcAft>
        <a:buChar char="»"/>
        <a:defRPr sz="24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5363" name="Rectangle 3"/>
          <p:cNvSpPr>
            <a:spLocks noGrp="1" noChangeArrowheads="1"/>
          </p:cNvSpPr>
          <p:nvPr>
            <p:ph type="title"/>
          </p:nvPr>
        </p:nvSpPr>
        <p:spPr bwMode="auto">
          <a:xfrm>
            <a:off x="685800" y="838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4" name="Rectangle 4"/>
          <p:cNvSpPr>
            <a:spLocks noGrp="1" noChangeArrowheads="1"/>
          </p:cNvSpPr>
          <p:nvPr>
            <p:ph type="body" idx="1"/>
          </p:nvPr>
        </p:nvSpPr>
        <p:spPr bwMode="auto">
          <a:xfrm>
            <a:off x="685800" y="2057400"/>
            <a:ext cx="77724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431633045"/>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txStyles>
    <p:titleStyle>
      <a:lvl1pPr algn="l" rtl="0" eaLnBrk="0" fontAlgn="base" hangingPunct="0">
        <a:spcBef>
          <a:spcPct val="0"/>
        </a:spcBef>
        <a:spcAft>
          <a:spcPct val="0"/>
        </a:spcAft>
        <a:defRPr sz="2800" b="1">
          <a:solidFill>
            <a:srgbClr val="005FAA"/>
          </a:solidFill>
          <a:latin typeface="+mj-lt"/>
          <a:ea typeface="+mj-ea"/>
          <a:cs typeface="+mj-cs"/>
        </a:defRPr>
      </a:lvl1pPr>
      <a:lvl2pPr algn="l" rtl="0" eaLnBrk="0" fontAlgn="base" hangingPunct="0">
        <a:spcBef>
          <a:spcPct val="0"/>
        </a:spcBef>
        <a:spcAft>
          <a:spcPct val="0"/>
        </a:spcAft>
        <a:defRPr sz="2800" b="1">
          <a:solidFill>
            <a:srgbClr val="005FAA"/>
          </a:solidFill>
          <a:latin typeface="Arial" charset="0"/>
          <a:ea typeface="ＭＳ Ｐゴシック" charset="0"/>
          <a:cs typeface="Arial" charset="0"/>
        </a:defRPr>
      </a:lvl2pPr>
      <a:lvl3pPr algn="l" rtl="0" eaLnBrk="0" fontAlgn="base" hangingPunct="0">
        <a:spcBef>
          <a:spcPct val="0"/>
        </a:spcBef>
        <a:spcAft>
          <a:spcPct val="0"/>
        </a:spcAft>
        <a:defRPr sz="2800" b="1">
          <a:solidFill>
            <a:srgbClr val="005FAA"/>
          </a:solidFill>
          <a:latin typeface="Arial" charset="0"/>
          <a:ea typeface="ＭＳ Ｐゴシック" charset="0"/>
          <a:cs typeface="Arial" charset="0"/>
        </a:defRPr>
      </a:lvl3pPr>
      <a:lvl4pPr algn="l" rtl="0" eaLnBrk="0" fontAlgn="base" hangingPunct="0">
        <a:spcBef>
          <a:spcPct val="0"/>
        </a:spcBef>
        <a:spcAft>
          <a:spcPct val="0"/>
        </a:spcAft>
        <a:defRPr sz="2800" b="1">
          <a:solidFill>
            <a:srgbClr val="005FAA"/>
          </a:solidFill>
          <a:latin typeface="Arial" charset="0"/>
          <a:ea typeface="ＭＳ Ｐゴシック" charset="0"/>
          <a:cs typeface="Arial" charset="0"/>
        </a:defRPr>
      </a:lvl4pPr>
      <a:lvl5pPr algn="l" rtl="0" eaLnBrk="0" fontAlgn="base" hangingPunct="0">
        <a:spcBef>
          <a:spcPct val="0"/>
        </a:spcBef>
        <a:spcAft>
          <a:spcPct val="0"/>
        </a:spcAft>
        <a:defRPr sz="2800" b="1">
          <a:solidFill>
            <a:srgbClr val="005FAA"/>
          </a:solidFill>
          <a:latin typeface="Arial" charset="0"/>
          <a:ea typeface="ＭＳ Ｐゴシック" charset="0"/>
          <a:cs typeface="Arial" charset="0"/>
        </a:defRPr>
      </a:lvl5pPr>
      <a:lvl6pPr marL="457200" algn="l" rtl="0" fontAlgn="base">
        <a:spcBef>
          <a:spcPct val="0"/>
        </a:spcBef>
        <a:spcAft>
          <a:spcPct val="0"/>
        </a:spcAft>
        <a:defRPr sz="2800" b="1">
          <a:solidFill>
            <a:srgbClr val="005FAA"/>
          </a:solidFill>
          <a:latin typeface="Arial" charset="0"/>
          <a:ea typeface="ＭＳ Ｐゴシック" charset="0"/>
          <a:cs typeface="Arial" charset="0"/>
        </a:defRPr>
      </a:lvl6pPr>
      <a:lvl7pPr marL="914400" algn="l" rtl="0" fontAlgn="base">
        <a:spcBef>
          <a:spcPct val="0"/>
        </a:spcBef>
        <a:spcAft>
          <a:spcPct val="0"/>
        </a:spcAft>
        <a:defRPr sz="2800" b="1">
          <a:solidFill>
            <a:srgbClr val="005FAA"/>
          </a:solidFill>
          <a:latin typeface="Arial" charset="0"/>
          <a:ea typeface="ＭＳ Ｐゴシック" charset="0"/>
          <a:cs typeface="Arial" charset="0"/>
        </a:defRPr>
      </a:lvl7pPr>
      <a:lvl8pPr marL="1371600" algn="l" rtl="0" fontAlgn="base">
        <a:spcBef>
          <a:spcPct val="0"/>
        </a:spcBef>
        <a:spcAft>
          <a:spcPct val="0"/>
        </a:spcAft>
        <a:defRPr sz="2800" b="1">
          <a:solidFill>
            <a:srgbClr val="005FAA"/>
          </a:solidFill>
          <a:latin typeface="Arial" charset="0"/>
          <a:ea typeface="ＭＳ Ｐゴシック" charset="0"/>
          <a:cs typeface="Arial" charset="0"/>
        </a:defRPr>
      </a:lvl8pPr>
      <a:lvl9pPr marL="1828800" algn="l" rtl="0" fontAlgn="base">
        <a:spcBef>
          <a:spcPct val="0"/>
        </a:spcBef>
        <a:spcAft>
          <a:spcPct val="0"/>
        </a:spcAft>
        <a:defRPr sz="2800" b="1">
          <a:solidFill>
            <a:srgbClr val="005FAA"/>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4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400">
          <a:solidFill>
            <a:schemeClr val="tx1"/>
          </a:solidFill>
          <a:latin typeface="+mn-lt"/>
          <a:ea typeface="Arial" charset="0"/>
          <a:cs typeface="+mn-cs"/>
        </a:defRPr>
      </a:lvl5pPr>
      <a:lvl6pPr marL="2514600" indent="-228600" algn="l" rtl="0" fontAlgn="base">
        <a:spcBef>
          <a:spcPct val="20000"/>
        </a:spcBef>
        <a:spcAft>
          <a:spcPct val="0"/>
        </a:spcAft>
        <a:buChar char="»"/>
        <a:defRPr sz="2400">
          <a:solidFill>
            <a:schemeClr val="tx1"/>
          </a:solidFill>
          <a:latin typeface="+mn-lt"/>
          <a:ea typeface="Arial" charset="0"/>
          <a:cs typeface="+mn-cs"/>
        </a:defRPr>
      </a:lvl6pPr>
      <a:lvl7pPr marL="2971800" indent="-228600" algn="l" rtl="0" fontAlgn="base">
        <a:spcBef>
          <a:spcPct val="20000"/>
        </a:spcBef>
        <a:spcAft>
          <a:spcPct val="0"/>
        </a:spcAft>
        <a:buChar char="»"/>
        <a:defRPr sz="2400">
          <a:solidFill>
            <a:schemeClr val="tx1"/>
          </a:solidFill>
          <a:latin typeface="+mn-lt"/>
          <a:ea typeface="Arial" charset="0"/>
          <a:cs typeface="+mn-cs"/>
        </a:defRPr>
      </a:lvl7pPr>
      <a:lvl8pPr marL="3429000" indent="-228600" algn="l" rtl="0" fontAlgn="base">
        <a:spcBef>
          <a:spcPct val="20000"/>
        </a:spcBef>
        <a:spcAft>
          <a:spcPct val="0"/>
        </a:spcAft>
        <a:buChar char="»"/>
        <a:defRPr sz="2400">
          <a:solidFill>
            <a:schemeClr val="tx1"/>
          </a:solidFill>
          <a:latin typeface="+mn-lt"/>
          <a:ea typeface="Arial" charset="0"/>
          <a:cs typeface="+mn-cs"/>
        </a:defRPr>
      </a:lvl8pPr>
      <a:lvl9pPr marL="3886200" indent="-228600" algn="l" rtl="0" fontAlgn="base">
        <a:spcBef>
          <a:spcPct val="20000"/>
        </a:spcBef>
        <a:spcAft>
          <a:spcPct val="0"/>
        </a:spcAft>
        <a:buChar char="»"/>
        <a:defRPr sz="24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549275"/>
            <a:ext cx="8229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smtClean="0"/>
              <a:t>Cliquez pour modifier le style du titre</a:t>
            </a:r>
            <a:endParaRPr lang="en-US" altLang="en-US" smtClean="0"/>
          </a:p>
        </p:txBody>
      </p:sp>
      <p:sp>
        <p:nvSpPr>
          <p:cNvPr id="1027" name="Rectangle 3"/>
          <p:cNvSpPr>
            <a:spLocks noGrp="1" noChangeArrowheads="1"/>
          </p:cNvSpPr>
          <p:nvPr>
            <p:ph type="body" idx="1"/>
          </p:nvPr>
        </p:nvSpPr>
        <p:spPr bwMode="auto">
          <a:xfrm>
            <a:off x="457200" y="1600200"/>
            <a:ext cx="8686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Cliquez pour modifier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endParaRPr lang="en-US" altLang="en-US" smtClean="0"/>
          </a:p>
        </p:txBody>
      </p:sp>
      <p:sp>
        <p:nvSpPr>
          <p:cNvPr id="47110" name="Rectangle 6"/>
          <p:cNvSpPr>
            <a:spLocks noGrp="1" noChangeArrowheads="1"/>
          </p:cNvSpPr>
          <p:nvPr>
            <p:ph type="sldNum" sz="quarter" idx="4"/>
          </p:nvPr>
        </p:nvSpPr>
        <p:spPr bwMode="auto">
          <a:xfrm>
            <a:off x="7945438" y="6400800"/>
            <a:ext cx="1019175" cy="341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34" charset="-128"/>
                <a:cs typeface="+mn-cs"/>
              </a:defRPr>
            </a:lvl1pPr>
          </a:lstStyle>
          <a:p>
            <a:pPr eaLnBrk="1" fontAlgn="auto" hangingPunct="1">
              <a:spcBef>
                <a:spcPts val="0"/>
              </a:spcBef>
              <a:spcAft>
                <a:spcPts val="0"/>
              </a:spcAft>
              <a:defRPr/>
            </a:pPr>
            <a:fld id="{04A49289-D46B-4288-9D9C-C94A6DBC62B3}" type="slidenum">
              <a:rPr lang="en-US" b="0" u="none">
                <a:solidFill>
                  <a:srgbClr val="000000"/>
                </a:solidFill>
              </a:rPr>
              <a:pPr eaLnBrk="1" fontAlgn="auto" hangingPunct="1">
                <a:spcBef>
                  <a:spcPts val="0"/>
                </a:spcBef>
                <a:spcAft>
                  <a:spcPts val="0"/>
                </a:spcAft>
                <a:defRPr/>
              </a:pPr>
              <a:t>‹#›</a:t>
            </a:fld>
            <a:r>
              <a:rPr lang="en-US" b="0" u="none" dirty="0">
                <a:solidFill>
                  <a:srgbClr val="000000"/>
                </a:solidFill>
              </a:rPr>
              <a:t> / 10</a:t>
            </a:r>
          </a:p>
        </p:txBody>
      </p:sp>
      <p:pic>
        <p:nvPicPr>
          <p:cNvPr id="103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463" y="117475"/>
            <a:ext cx="24114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Image 8" descr="geogla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64388" y="36513"/>
            <a:ext cx="19796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9698036"/>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3200" b="1">
          <a:solidFill>
            <a:srgbClr val="005FAA"/>
          </a:solidFill>
          <a:latin typeface="Arial Narrow" pitchFamily="34" charset="0"/>
          <a:ea typeface="MS PGothic" pitchFamily="34" charset="-128"/>
          <a:cs typeface="+mj-cs"/>
        </a:defRPr>
      </a:lvl1pPr>
      <a:lvl2pPr algn="ctr" rtl="0" eaLnBrk="0" fontAlgn="base" hangingPunct="0">
        <a:spcBef>
          <a:spcPct val="0"/>
        </a:spcBef>
        <a:spcAft>
          <a:spcPct val="0"/>
        </a:spcAft>
        <a:defRPr sz="3200" b="1">
          <a:solidFill>
            <a:srgbClr val="005FAA"/>
          </a:solidFill>
          <a:latin typeface="Arial Narrow" pitchFamily="34" charset="0"/>
          <a:ea typeface="MS PGothic" pitchFamily="34" charset="-128"/>
          <a:cs typeface="Arial" charset="0"/>
        </a:defRPr>
      </a:lvl2pPr>
      <a:lvl3pPr algn="ctr" rtl="0" eaLnBrk="0" fontAlgn="base" hangingPunct="0">
        <a:spcBef>
          <a:spcPct val="0"/>
        </a:spcBef>
        <a:spcAft>
          <a:spcPct val="0"/>
        </a:spcAft>
        <a:defRPr sz="3200" b="1">
          <a:solidFill>
            <a:srgbClr val="005FAA"/>
          </a:solidFill>
          <a:latin typeface="Arial Narrow" pitchFamily="34" charset="0"/>
          <a:ea typeface="MS PGothic" pitchFamily="34" charset="-128"/>
          <a:cs typeface="Arial" charset="0"/>
        </a:defRPr>
      </a:lvl3pPr>
      <a:lvl4pPr algn="ctr" rtl="0" eaLnBrk="0" fontAlgn="base" hangingPunct="0">
        <a:spcBef>
          <a:spcPct val="0"/>
        </a:spcBef>
        <a:spcAft>
          <a:spcPct val="0"/>
        </a:spcAft>
        <a:defRPr sz="3200" b="1">
          <a:solidFill>
            <a:srgbClr val="005FAA"/>
          </a:solidFill>
          <a:latin typeface="Arial Narrow" pitchFamily="34" charset="0"/>
          <a:ea typeface="MS PGothic" pitchFamily="34" charset="-128"/>
          <a:cs typeface="Arial" charset="0"/>
        </a:defRPr>
      </a:lvl4pPr>
      <a:lvl5pPr algn="ctr" rtl="0" eaLnBrk="0" fontAlgn="base" hangingPunct="0">
        <a:spcBef>
          <a:spcPct val="0"/>
        </a:spcBef>
        <a:spcAft>
          <a:spcPct val="0"/>
        </a:spcAft>
        <a:defRPr sz="3200" b="1">
          <a:solidFill>
            <a:srgbClr val="005FAA"/>
          </a:solidFill>
          <a:latin typeface="Arial Narrow" pitchFamily="34" charset="0"/>
          <a:ea typeface="MS PGothic" pitchFamily="34" charset="-128"/>
          <a:cs typeface="Arial" charset="0"/>
        </a:defRPr>
      </a:lvl5pPr>
      <a:lvl6pPr marL="457200" algn="ctr" rtl="0" eaLnBrk="1" fontAlgn="base" hangingPunct="1">
        <a:spcBef>
          <a:spcPct val="0"/>
        </a:spcBef>
        <a:spcAft>
          <a:spcPct val="0"/>
        </a:spcAft>
        <a:defRPr sz="3200" b="1">
          <a:solidFill>
            <a:srgbClr val="005FAA"/>
          </a:solidFill>
          <a:latin typeface="Arial" charset="0"/>
          <a:cs typeface="Arial" charset="0"/>
        </a:defRPr>
      </a:lvl6pPr>
      <a:lvl7pPr marL="914400" algn="ctr" rtl="0" eaLnBrk="1" fontAlgn="base" hangingPunct="1">
        <a:spcBef>
          <a:spcPct val="0"/>
        </a:spcBef>
        <a:spcAft>
          <a:spcPct val="0"/>
        </a:spcAft>
        <a:defRPr sz="3200" b="1">
          <a:solidFill>
            <a:srgbClr val="005FAA"/>
          </a:solidFill>
          <a:latin typeface="Arial" charset="0"/>
          <a:cs typeface="Arial" charset="0"/>
        </a:defRPr>
      </a:lvl7pPr>
      <a:lvl8pPr marL="1371600" algn="ctr" rtl="0" eaLnBrk="1" fontAlgn="base" hangingPunct="1">
        <a:spcBef>
          <a:spcPct val="0"/>
        </a:spcBef>
        <a:spcAft>
          <a:spcPct val="0"/>
        </a:spcAft>
        <a:defRPr sz="3200" b="1">
          <a:solidFill>
            <a:srgbClr val="005FAA"/>
          </a:solidFill>
          <a:latin typeface="Arial" charset="0"/>
          <a:cs typeface="Arial" charset="0"/>
        </a:defRPr>
      </a:lvl8pPr>
      <a:lvl9pPr marL="1828800" algn="ctr" rtl="0" eaLnBrk="1" fontAlgn="base" hangingPunct="1">
        <a:spcBef>
          <a:spcPct val="0"/>
        </a:spcBef>
        <a:spcAft>
          <a:spcPct val="0"/>
        </a:spcAft>
        <a:defRPr sz="3200" b="1">
          <a:solidFill>
            <a:srgbClr val="005FAA"/>
          </a:solidFill>
          <a:latin typeface="Arial" charset="0"/>
          <a:cs typeface="Arial" charset="0"/>
        </a:defRPr>
      </a:lvl9pPr>
    </p:titleStyle>
    <p:bodyStyle>
      <a:lvl1pPr marL="342900" indent="-342900" algn="l" rtl="0" eaLnBrk="0" fontAlgn="base" hangingPunct="0">
        <a:spcBef>
          <a:spcPct val="20000"/>
        </a:spcBef>
        <a:spcAft>
          <a:spcPct val="0"/>
        </a:spcAft>
        <a:buChar char="•"/>
        <a:defRPr sz="2800" b="1">
          <a:solidFill>
            <a:srgbClr val="005FAA"/>
          </a:solidFill>
          <a:latin typeface="Arial Narrow" pitchFamily="34" charset="0"/>
          <a:ea typeface="MS PGothic" pitchFamily="34" charset="-128"/>
          <a:cs typeface="+mn-cs"/>
        </a:defRPr>
      </a:lvl1pPr>
      <a:lvl2pPr marL="742950" indent="-285750" algn="l" rtl="0" eaLnBrk="0" fontAlgn="base" hangingPunct="0">
        <a:spcBef>
          <a:spcPct val="20000"/>
        </a:spcBef>
        <a:spcAft>
          <a:spcPct val="0"/>
        </a:spcAft>
        <a:buChar char="–"/>
        <a:defRPr sz="2400" b="1">
          <a:solidFill>
            <a:srgbClr val="005FAA"/>
          </a:solidFill>
          <a:latin typeface="Arial Narrow" pitchFamily="34" charset="0"/>
          <a:ea typeface="Arial" charset="0"/>
          <a:cs typeface="+mn-cs"/>
        </a:defRPr>
      </a:lvl2pPr>
      <a:lvl3pPr marL="1143000" indent="-228600" algn="l" rtl="0" eaLnBrk="0" fontAlgn="base" hangingPunct="0">
        <a:spcBef>
          <a:spcPct val="20000"/>
        </a:spcBef>
        <a:spcAft>
          <a:spcPct val="0"/>
        </a:spcAft>
        <a:buChar char="•"/>
        <a:defRPr sz="2000" b="1">
          <a:solidFill>
            <a:srgbClr val="005FAA"/>
          </a:solidFill>
          <a:latin typeface="Arial Narrow" pitchFamily="34" charset="0"/>
          <a:ea typeface="Arial" charset="0"/>
          <a:cs typeface="+mn-cs"/>
        </a:defRPr>
      </a:lvl3pPr>
      <a:lvl4pPr marL="1600200" indent="-228600" algn="l" rtl="0" eaLnBrk="0" fontAlgn="base" hangingPunct="0">
        <a:spcBef>
          <a:spcPct val="20000"/>
        </a:spcBef>
        <a:spcAft>
          <a:spcPct val="0"/>
        </a:spcAft>
        <a:buChar char="–"/>
        <a:defRPr b="1">
          <a:solidFill>
            <a:srgbClr val="005FAA"/>
          </a:solidFill>
          <a:latin typeface="Arial Narrow" pitchFamily="34" charset="0"/>
          <a:ea typeface="Arial" charset="0"/>
          <a:cs typeface="+mn-cs"/>
        </a:defRPr>
      </a:lvl4pPr>
      <a:lvl5pPr marL="2057400" indent="-228600" algn="l" rtl="0" eaLnBrk="0" fontAlgn="base" hangingPunct="0">
        <a:spcBef>
          <a:spcPct val="20000"/>
        </a:spcBef>
        <a:spcAft>
          <a:spcPct val="0"/>
        </a:spcAft>
        <a:buChar char="»"/>
        <a:defRPr b="1">
          <a:solidFill>
            <a:srgbClr val="005FAA"/>
          </a:solidFill>
          <a:latin typeface="Arial Narrow" pitchFamily="34" charset="0"/>
          <a:ea typeface="Arial" charset="0"/>
          <a:cs typeface="+mn-cs"/>
        </a:defRPr>
      </a:lvl5pPr>
      <a:lvl6pPr marL="2514600" indent="-228600" algn="l" rtl="0" eaLnBrk="1" fontAlgn="base" hangingPunct="1">
        <a:spcBef>
          <a:spcPct val="20000"/>
        </a:spcBef>
        <a:spcAft>
          <a:spcPct val="0"/>
        </a:spcAft>
        <a:buChar char="»"/>
        <a:defRPr b="1">
          <a:solidFill>
            <a:srgbClr val="005FAA"/>
          </a:solidFill>
          <a:latin typeface="+mn-lt"/>
          <a:cs typeface="+mn-cs"/>
        </a:defRPr>
      </a:lvl6pPr>
      <a:lvl7pPr marL="2971800" indent="-228600" algn="l" rtl="0" eaLnBrk="1" fontAlgn="base" hangingPunct="1">
        <a:spcBef>
          <a:spcPct val="20000"/>
        </a:spcBef>
        <a:spcAft>
          <a:spcPct val="0"/>
        </a:spcAft>
        <a:buChar char="»"/>
        <a:defRPr b="1">
          <a:solidFill>
            <a:srgbClr val="005FAA"/>
          </a:solidFill>
          <a:latin typeface="+mn-lt"/>
          <a:cs typeface="+mn-cs"/>
        </a:defRPr>
      </a:lvl7pPr>
      <a:lvl8pPr marL="3429000" indent="-228600" algn="l" rtl="0" eaLnBrk="1" fontAlgn="base" hangingPunct="1">
        <a:spcBef>
          <a:spcPct val="20000"/>
        </a:spcBef>
        <a:spcAft>
          <a:spcPct val="0"/>
        </a:spcAft>
        <a:buChar char="»"/>
        <a:defRPr b="1">
          <a:solidFill>
            <a:srgbClr val="005FAA"/>
          </a:solidFill>
          <a:latin typeface="+mn-lt"/>
          <a:cs typeface="+mn-cs"/>
        </a:defRPr>
      </a:lvl8pPr>
      <a:lvl9pPr marL="3886200" indent="-228600" algn="l" rtl="0" eaLnBrk="1" fontAlgn="base" hangingPunct="1">
        <a:spcBef>
          <a:spcPct val="20000"/>
        </a:spcBef>
        <a:spcAft>
          <a:spcPct val="0"/>
        </a:spcAft>
        <a:buChar char="»"/>
        <a:defRPr b="1">
          <a:solidFill>
            <a:srgbClr val="005FAA"/>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4" y="-684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标题 1"/>
          <p:cNvSpPr>
            <a:spLocks noGrp="1"/>
          </p:cNvSpPr>
          <p:nvPr>
            <p:ph type="ctrTitle"/>
          </p:nvPr>
        </p:nvSpPr>
        <p:spPr>
          <a:xfrm>
            <a:off x="533400" y="1143000"/>
            <a:ext cx="8229600" cy="1981200"/>
          </a:xfrm>
        </p:spPr>
        <p:txBody>
          <a:bodyPr/>
          <a:lstStyle/>
          <a:p>
            <a:pPr algn="ctr"/>
            <a:r>
              <a:rPr lang="en-US" sz="3200" b="0" i="1" dirty="0" smtClean="0"/>
              <a:t>GEO and ENEON</a:t>
            </a:r>
            <a:endParaRPr lang="en-US" sz="3200" b="0" dirty="0"/>
          </a:p>
        </p:txBody>
      </p:sp>
      <p:sp>
        <p:nvSpPr>
          <p:cNvPr id="51204" name="副标题 2"/>
          <p:cNvSpPr>
            <a:spLocks noGrp="1"/>
          </p:cNvSpPr>
          <p:nvPr>
            <p:ph type="subTitle" idx="1"/>
          </p:nvPr>
        </p:nvSpPr>
        <p:spPr>
          <a:xfrm>
            <a:off x="381000" y="3803152"/>
            <a:ext cx="3962400" cy="2673848"/>
          </a:xfrm>
        </p:spPr>
        <p:txBody>
          <a:bodyPr/>
          <a:lstStyle/>
          <a:p>
            <a:pPr algn="l">
              <a:spcBef>
                <a:spcPts val="0"/>
              </a:spcBef>
            </a:pPr>
            <a:endParaRPr lang="en-GB" sz="2000" b="1" dirty="0" smtClean="0">
              <a:solidFill>
                <a:srgbClr val="3595B7"/>
              </a:solidFill>
            </a:endParaRPr>
          </a:p>
          <a:p>
            <a:pPr algn="l"/>
            <a:endParaRPr lang="en-US" altLang="zh-CN" sz="2000" b="1" i="1" dirty="0" smtClean="0">
              <a:solidFill>
                <a:srgbClr val="005FAA"/>
              </a:solidFill>
            </a:endParaRPr>
          </a:p>
        </p:txBody>
      </p:sp>
      <p:sp>
        <p:nvSpPr>
          <p:cNvPr id="51205" name="AutoShape 9" descr="data:image/jpeg;base64,/9j/4AAQSkZJRgABAQAAAQABAAD/2wCEAAkGBhQSERQUExQWEhUTGBcYExgWGBoaHRoYFxgcFRogGh8dJzIeGBwnJRUcHzAgLycpMCwtFR8xNTA2NSgrLCoBCQoKDgwOGg8PGikkHyQ1LC8pLS4qLykpLC4sKSwpLCwsLC0sLCksLCksLCksKiwsLCwsLCwsLCwsLCwsKSkpLP/AABEIADwAoAMBIgACEQEDEQH/xAAbAAACAwEBAQAAAAAAAAAAAAAFBgADBAIBB//EAD8QAAIBAgQCBwMJBwQDAAAAAAECAwARBBIhMQUGEyIyQVFhcYGRoQcUFkJSYsHR4SMzcoKisbNDY8LwFSQ0/8QAFwEBAQEBAAAAAAAAAAAAAAAAAQACA//EACIRAAICAgEEAwEAAAAAAAAAAAABAhESITFBQlFhAxMyIv/aAAwDAQACEQMRAD8A+41K8JtvQ+TmCAG2cH0BNVA2lyEalU4bGJILowb0/GrqhJUrBFxyFmCq4JOg8CfI7VvqBNMlSqsRikjF3YKPM1iXmGAm2f4GmibS5CVSuY5AwuCCDsRWXFcWijbK7gHw3tfx8KCs2VK5RwQCNQdqyw8Wid8iuC2u3iN9ais2VKlcCUXsNSN/KoTuhmM4yVuI4pJiPsiw95/WidSohRl4vjWdQIWjBO1tD5Fu74USfHY0a/N42HgsmvxFHKlaswo+2AMBzfG8hilVsPIN1f8APw89qP0r/KBglbDiX/UidMh7+swVl9CDWvlHGF4Sp16M5QfK1xVVqyyqWLMXPGMZTh472SVnzeZRQVHxJ/lrFgeHwSpZ5mifW1iAPLcWNHeZ5MOUWPEAtnJKBe1dLG6nuIuNfOg0fKzOgeCcMD3Spr6Erax9hpT0YmrlaLuXODTpLmdkIW4zodJB6fVPlRXmvHGPDMFNnk/Zp6toT7Bc+ylbl/iDrIptkOco6g3Bs2Q2PeO8GtfNWK6TEhB2YF1/jk/JR/VS1bQKSUWBhJkdIwLAoSh/gIUgelwa+i4THBoRIdst28rDX+1fP8fjo5EgUFEMDE5s4OYMLMLd19Dv3CmHgEhkhmh7ypy/zAg/G3vpltGfjaUq8gjBSvjJFYmxl1H3E3A93vNE+LcoMsbNBIxdQSFcAq1tbaC638aEcnY4L0LNpZcj3+qQMpv6EU+Y7GLFGzsdFBPr4AeZok2uDUEpW2KfJ3F7lLXyTC4B7ja/v7qw8VP/ALmK/iT/ABirOTsEweJTugzN5f8ASbVVxX/7MV/En+MU9xjsYd5T4wHTJe4IzRnxB1t+NAOS+1B6t/yrriOCODxIy6RTHPCfsybunt7Q/mqzlWDJLEp1sT+JqXkXpqLGzmHi3zeEuNWJCoPvH8t/ZWvA4fIgF7m12PiTuaW/lEjPQRSfVjlBk8lZSlz5DNWjhnNa9EA9+kXS32vA32HnWErWjq5JSpjJWSfika7tc+A1oDPjJJTY3N9lXb9a7XhRAvI6QjzIJ92w+NOPkM2/yje/MK9yE+pArn6Q/wC3/V+lCcRisKg7Ukx+6bD3iwoFipelcZEy69VVLEn1O7VpRvoc5fI11CXNHGOnKINETrMN7vsPYNT6keFMnLOA6KAX7T9Y+3Ye6l9OUZxHnUqJBqsbC4PkSOyT4i9qKcpcU6VbWIGt1O6spsyn0P8AaqVVSGClllI2cw8AXFIvWMbxkmNwL2JFjcd4PeKBJy3il0vGfEq7Lf2W/GnOhXMfGWw0QdIjOxYKFBI3BN9FZjtsFJ9lyOab6HWUU9szcG5b6Jg8hBI7IXYe/esmH5Vk+cO0jKyNIXB1zEE3ykbaWte+1epzyp6OyBhK6IpWRSCHwz4q4OxH7Mr8b71lj54neFHTCoXMqxPG05QozhSlyYrm+bw2FxcGtbDGNUM2O4VHLG8bKtnUqdB3i1BuWeXJYCDK6sVXKCt+t3XN+zttrVHD/lAjmmmiVATDMkVw4N1cshbbSzxOuXyBvraqeDfKMs+QdCY2KQM6l7lDMJGt2dQBECD35+61GzTpmnivJxMrS4dlTPrJGwOUt9oEaqT36G9ZouWMQbBsigffLW9BYVRgPlN6ayph7TMuHtG8lgJJ0mlKswQlQq4ckNlObOthRTinPEcOATGEKwkClFEigMSCxCudDYKxv32p/paMuMXsL8L4UsC2GpPaY9/5DyoJjeVZHxUkgZejlyk75lKjKdNmv7Kof5Q1E8ydCTFEGPSK1y2WBcTouW3ZcDtX8ra1fLzRilEI+awlpJOjYDF3CkqHWxEdzdbnULaw3BvRu7FqLVBjjnBlxMDRMct7FGG6sNVYeYNCuBcuSxurzFLp9i5zG1r69keWtc4bnJpZAkcKkK0glZ5gmVVnbDqUGU5yShOW62uBck00VbQ0pbM3EpEWKRpQCgUlwdQVA1pF4dy8WQKgysbsFJuFB1C33sLgU1c4QM+CxAQEtkJAHfbX8Kr5YnWQM6kEOFZSPsm5FMXVsxNZNJi79GMUPqL/ACyfoK7i5QxB3VF9Wv8A2FPlSr7JB9MBVwnJHfLJfyQW+J/Kj+B4XHD+7QLfc7k+p3rXUocm+TpGEY8I8NAuXMDZ8RLsJZWKemgJ9uW/to1NHmFr2B3rtVAFhoBtWRozcV4kmHhkmkNkiVncgX0UXNh30scd5xgWFhicLI2VrPC6xMRaJpge1lNwpA1399Ns8CupVgGVgQwOoIOhBod9F8LkKdCuUsWO+rFOjJJvc9UBfQWpVEwHi+a8JG8zthzmw0BfNkjDNEFVrJcglTnsDtdWHdrwOb8HAcPCMP0YxDK0aqsQAYzCFTa+pzEHQGwHspgl5ZwzXzQocyshBGmVgoYAbAHIt7b5B4VYeBQd8YOgGpJNg/SDUm+ja02ipgCLm7C5ox83ZSMqjqJ+zbLNMUJB0ZfmzEgbFl8arwvOeDcBosOS1oABkRSM0csgVrnqdGsb3va2bS96Yvo9h9f2KdaRpW03kdDGzH7xUlb+Brg8s4a5PQoCSjEgWOaNDGhuNbhSVv4G1VoqYM4nxfBxwwPJCpixZjjvkRgoCNInSW0yLlIvqAW8Naq4bzZBK8cUeGe/QpPGtohlEqsQoGbRrAg93W3o6OBwdHHH0SZIf3S20TqmPqju6rsvoxqYbgUEbKyRhCqqoy3HVQEKLXsQATb1o0Qr4fnjCCKB2wzQrPleIMsVypZYC1lY2Cq4LeCA+lauGcw4YLGI8K0URaPXJGqxyzC6AgG+azLqAf3i672Nnl3DZI06FMsSskYtoqOMrKvgCABbyrr/AMFBnWTolzKFCnwygqvloCQD3XNNoqYmRfKNw6SFcQ8GVY3QqzJGcjTI8wNwTlY9GQRuCy33vTTg+aEfEnDFHSQLm62UfVVjbW7Dr2zC4urC+lXpy1hhltBGMioq9XZY1eNAPILK6jyc+Nd4XgUEbB0jVWUWUi+nVCadwNlUX8FHhVothClx+W5IZDJhGVQxJaJ+zc6nIR2b94sRTHUrJNWBo+LzjR8M9/FSpFZvpHIZnQREZQvVKknrX8NO6mKpamwr2D4HnfcJGPPU+69q3qPbXtSgUiVKlSoT/9k="/>
          <p:cNvSpPr>
            <a:spLocks noChangeAspect="1" noChangeArrowheads="1"/>
          </p:cNvSpPr>
          <p:nvPr/>
        </p:nvSpPr>
        <p:spPr bwMode="auto">
          <a:xfrm>
            <a:off x="0" y="-27463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itchFamily="34" charset="0"/>
                <a:ea typeface="MS PGothic" pitchFamily="34" charset="-128"/>
                <a:cs typeface="Arial" pitchFamily="34" charset="0"/>
              </a:defRPr>
            </a:lvl1pPr>
            <a:lvl2pPr marL="742950" indent="-285750">
              <a:spcBef>
                <a:spcPct val="20000"/>
              </a:spcBef>
              <a:buChar char="–"/>
              <a:defRPr sz="2400">
                <a:solidFill>
                  <a:schemeClr val="tx1"/>
                </a:solidFill>
                <a:latin typeface="Arial" pitchFamily="34" charset="0"/>
                <a:ea typeface="Arial" pitchFamily="34" charset="0"/>
                <a:cs typeface="Arial" pitchFamily="34" charset="0"/>
              </a:defRPr>
            </a:lvl2pPr>
            <a:lvl3pPr marL="1143000" indent="-228600">
              <a:spcBef>
                <a:spcPct val="20000"/>
              </a:spcBef>
              <a:buChar char="•"/>
              <a:defRPr sz="2400">
                <a:solidFill>
                  <a:schemeClr val="tx1"/>
                </a:solidFill>
                <a:latin typeface="Arial" pitchFamily="34" charset="0"/>
                <a:ea typeface="Arial" pitchFamily="34" charset="0"/>
                <a:cs typeface="Arial" pitchFamily="34" charset="0"/>
              </a:defRPr>
            </a:lvl3pPr>
            <a:lvl4pPr marL="1600200" indent="-228600">
              <a:spcBef>
                <a:spcPct val="20000"/>
              </a:spcBef>
              <a:buChar char="–"/>
              <a:defRPr sz="2400">
                <a:solidFill>
                  <a:schemeClr val="tx1"/>
                </a:solidFill>
                <a:latin typeface="Arial" pitchFamily="34" charset="0"/>
                <a:ea typeface="Arial" pitchFamily="34" charset="0"/>
                <a:cs typeface="Arial" pitchFamily="34" charset="0"/>
              </a:defRPr>
            </a:lvl4pPr>
            <a:lvl5pPr marL="2057400" indent="-228600">
              <a:spcBef>
                <a:spcPct val="20000"/>
              </a:spcBef>
              <a:buChar char="»"/>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ea typeface="Arial" pitchFamily="34" charset="0"/>
                <a:cs typeface="Arial" pitchFamily="34" charset="0"/>
              </a:defRPr>
            </a:lvl9pPr>
          </a:lstStyle>
          <a:p>
            <a:pPr eaLnBrk="1" hangingPunct="1">
              <a:spcBef>
                <a:spcPct val="0"/>
              </a:spcBef>
              <a:buFontTx/>
              <a:buNone/>
            </a:pPr>
            <a:endParaRPr lang="zh-CN" altLang="en-US" sz="3600">
              <a:solidFill>
                <a:schemeClr val="tx2"/>
              </a:solidFill>
              <a:ea typeface="宋体" pitchFamily="2" charset="-122"/>
            </a:endParaRPr>
          </a:p>
        </p:txBody>
      </p:sp>
      <p:sp>
        <p:nvSpPr>
          <p:cNvPr id="7" name="TextBox 6"/>
          <p:cNvSpPr txBox="1"/>
          <p:nvPr/>
        </p:nvSpPr>
        <p:spPr>
          <a:xfrm>
            <a:off x="269132" y="4312384"/>
            <a:ext cx="4110446" cy="1938992"/>
          </a:xfrm>
          <a:prstGeom prst="rect">
            <a:avLst/>
          </a:prstGeom>
          <a:noFill/>
        </p:spPr>
        <p:txBody>
          <a:bodyPr wrap="square" rtlCol="0">
            <a:spAutoFit/>
          </a:bodyPr>
          <a:lstStyle/>
          <a:p>
            <a:r>
              <a:rPr lang="en-US" sz="2400" b="0" i="1" u="none" dirty="0" smtClean="0"/>
              <a:t>Giovanni Rum</a:t>
            </a:r>
          </a:p>
          <a:p>
            <a:r>
              <a:rPr lang="en-US" sz="2400" b="0" i="1" u="none" dirty="0" smtClean="0"/>
              <a:t>GEO Secretariat</a:t>
            </a:r>
            <a:endParaRPr lang="en-US" sz="2400" b="0" u="none" dirty="0"/>
          </a:p>
          <a:p>
            <a:r>
              <a:rPr lang="en-US" b="0" u="none" dirty="0"/>
              <a:t> </a:t>
            </a:r>
          </a:p>
          <a:p>
            <a:r>
              <a:rPr lang="en-US" b="0" i="1" u="none" dirty="0"/>
              <a:t> </a:t>
            </a:r>
            <a:endParaRPr lang="en-US" b="0" u="none" dirty="0"/>
          </a:p>
          <a:p>
            <a:r>
              <a:rPr lang="en-US" sz="1600" b="0" i="1" u="none" dirty="0" smtClean="0"/>
              <a:t>ENEON Workshop</a:t>
            </a:r>
          </a:p>
          <a:p>
            <a:r>
              <a:rPr lang="en-US" sz="1600" b="0" i="1" u="none" dirty="0" smtClean="0"/>
              <a:t>IIASA 12-13 October, 2016</a:t>
            </a:r>
            <a:endParaRPr lang="en-US" sz="1600" b="0" u="none"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29656"/>
            <a:ext cx="8498584" cy="641944"/>
          </a:xfrm>
        </p:spPr>
        <p:txBody>
          <a:bodyPr>
            <a:normAutofit/>
          </a:bodyPr>
          <a:lstStyle/>
          <a:p>
            <a:pPr algn="ctr"/>
            <a:r>
              <a:rPr lang="en-US" dirty="0" smtClean="0"/>
              <a:t>From the ENEON Workshop website</a:t>
            </a:r>
            <a:endParaRPr lang="en-US" dirty="0"/>
          </a:p>
        </p:txBody>
      </p:sp>
      <p:sp>
        <p:nvSpPr>
          <p:cNvPr id="3" name="Content Placeholder 2"/>
          <p:cNvSpPr>
            <a:spLocks noGrp="1"/>
          </p:cNvSpPr>
          <p:nvPr>
            <p:ph idx="1"/>
          </p:nvPr>
        </p:nvSpPr>
        <p:spPr>
          <a:xfrm>
            <a:off x="457200" y="1467805"/>
            <a:ext cx="8229600" cy="5161595"/>
          </a:xfrm>
        </p:spPr>
        <p:txBody>
          <a:bodyPr>
            <a:normAutofit fontScale="85000" lnSpcReduction="20000"/>
          </a:bodyPr>
          <a:lstStyle/>
          <a:p>
            <a:pPr marL="0" indent="0">
              <a:buNone/>
            </a:pPr>
            <a:r>
              <a:rPr lang="en-US" sz="2800" b="1" dirty="0"/>
              <a:t>Building a collaborative ENEON to inform policies and actions to address complex societal </a:t>
            </a:r>
            <a:r>
              <a:rPr lang="en-US" sz="2800" b="1" dirty="0" smtClean="0"/>
              <a:t>issues</a:t>
            </a:r>
            <a:endParaRPr lang="en-US" sz="2800" dirty="0" smtClean="0"/>
          </a:p>
          <a:p>
            <a:pPr marL="0" indent="0">
              <a:buNone/>
            </a:pPr>
            <a:endParaRPr lang="en-US" sz="2800" dirty="0" smtClean="0"/>
          </a:p>
          <a:p>
            <a:pPr marL="0" indent="0">
              <a:buNone/>
            </a:pPr>
            <a:r>
              <a:rPr lang="en-US" sz="2800" dirty="0" smtClean="0"/>
              <a:t>Many </a:t>
            </a:r>
            <a:r>
              <a:rPr lang="en-US" sz="2800" dirty="0"/>
              <a:t>in situ networks in Europe collect valuable Earth observations, and European institutions are involved in numerous global networks. </a:t>
            </a:r>
            <a:endParaRPr lang="en-US" sz="2800" dirty="0" smtClean="0"/>
          </a:p>
          <a:p>
            <a:pPr marL="0" indent="0">
              <a:buNone/>
            </a:pPr>
            <a:endParaRPr lang="en-US" sz="2800" dirty="0" smtClean="0"/>
          </a:p>
          <a:p>
            <a:pPr marL="514350" indent="-514350">
              <a:buFont typeface="+mj-lt"/>
              <a:buAutoNum type="arabicPeriod"/>
            </a:pPr>
            <a:r>
              <a:rPr lang="en-US" sz="2800" dirty="0" smtClean="0"/>
              <a:t>A </a:t>
            </a:r>
            <a:r>
              <a:rPr lang="en-US" sz="2800" dirty="0"/>
              <a:t>lack of cross-domain collaboration and </a:t>
            </a:r>
            <a:r>
              <a:rPr lang="en-US" sz="2800" dirty="0" smtClean="0"/>
              <a:t>coordination of </a:t>
            </a:r>
            <a:r>
              <a:rPr lang="en-US" sz="2800" dirty="0"/>
              <a:t>the interaction between Earth observation communities and policy and decision makers hinders a full exploitation of the integrated observations for societal applications. </a:t>
            </a:r>
            <a:endParaRPr lang="en-US" sz="2800" dirty="0" smtClean="0"/>
          </a:p>
          <a:p>
            <a:pPr marL="514350" indent="-514350">
              <a:buFont typeface="+mj-lt"/>
              <a:buAutoNum type="arabicPeriod"/>
            </a:pPr>
            <a:r>
              <a:rPr lang="en-US" sz="2800" dirty="0" smtClean="0"/>
              <a:t>ENEON </a:t>
            </a:r>
            <a:r>
              <a:rPr lang="en-US" sz="2800" dirty="0"/>
              <a:t>aims to develop coordination and collaboration between networks, the processing, and the generation and dissemination of products to better serve the growing societal needs for environmental intelligence. </a:t>
            </a:r>
          </a:p>
        </p:txBody>
      </p:sp>
    </p:spTree>
    <p:extLst>
      <p:ext uri="{BB962C8B-B14F-4D97-AF65-F5344CB8AC3E}">
        <p14:creationId xmlns:p14="http://schemas.microsoft.com/office/powerpoint/2010/main" val="15152794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29656"/>
            <a:ext cx="8498584" cy="641944"/>
          </a:xfrm>
        </p:spPr>
        <p:txBody>
          <a:bodyPr>
            <a:normAutofit/>
          </a:bodyPr>
          <a:lstStyle/>
          <a:p>
            <a:pPr algn="ctr"/>
            <a:r>
              <a:rPr lang="en-US" dirty="0" smtClean="0"/>
              <a:t>A preliminary comment</a:t>
            </a:r>
            <a:endParaRPr lang="en-US" dirty="0"/>
          </a:p>
        </p:txBody>
      </p:sp>
      <p:sp>
        <p:nvSpPr>
          <p:cNvPr id="3" name="Content Placeholder 2"/>
          <p:cNvSpPr>
            <a:spLocks noGrp="1"/>
          </p:cNvSpPr>
          <p:nvPr>
            <p:ph idx="1"/>
          </p:nvPr>
        </p:nvSpPr>
        <p:spPr>
          <a:xfrm>
            <a:off x="457200" y="1467805"/>
            <a:ext cx="8229600" cy="4856795"/>
          </a:xfrm>
        </p:spPr>
        <p:txBody>
          <a:bodyPr>
            <a:normAutofit fontScale="92500" lnSpcReduction="20000"/>
          </a:bodyPr>
          <a:lstStyle/>
          <a:p>
            <a:pPr marL="0" indent="0">
              <a:buNone/>
            </a:pPr>
            <a:r>
              <a:rPr lang="en-US" sz="2800" b="1" dirty="0" smtClean="0"/>
              <a:t>It appears quite important to focus ENEON objectives for next phase to better identify contributions to GEO. </a:t>
            </a:r>
          </a:p>
          <a:p>
            <a:pPr marL="0" indent="0">
              <a:buNone/>
            </a:pPr>
            <a:r>
              <a:rPr lang="en-US" sz="2800" dirty="0" smtClean="0"/>
              <a:t>The two emerging objectives of ENEON seem to be quite different:</a:t>
            </a:r>
          </a:p>
          <a:p>
            <a:pPr marL="0" indent="0">
              <a:buNone/>
            </a:pPr>
            <a:r>
              <a:rPr lang="en-US" sz="2800" b="1" dirty="0" smtClean="0"/>
              <a:t>The first </a:t>
            </a:r>
            <a:r>
              <a:rPr lang="en-US" sz="2800" dirty="0" smtClean="0"/>
              <a:t>calls for a framework for interaction, </a:t>
            </a:r>
            <a:r>
              <a:rPr lang="en-US" sz="2800" b="1" dirty="0" smtClean="0"/>
              <a:t>the second</a:t>
            </a:r>
            <a:r>
              <a:rPr lang="en-US" sz="2800" dirty="0" smtClean="0"/>
              <a:t> for actual coordination of existing (observation? Information?) networks, resulting in coordinated </a:t>
            </a:r>
            <a:r>
              <a:rPr lang="en-US" sz="2800" dirty="0"/>
              <a:t>processing, </a:t>
            </a:r>
            <a:r>
              <a:rPr lang="en-US" sz="2800" dirty="0" smtClean="0"/>
              <a:t>and </a:t>
            </a:r>
            <a:r>
              <a:rPr lang="en-US" sz="2800" dirty="0"/>
              <a:t>generation and dissemination of </a:t>
            </a:r>
            <a:r>
              <a:rPr lang="en-US" sz="2800" dirty="0" smtClean="0"/>
              <a:t>data and products. Most likely this coordination should apply to the in situ observing networks rather than satellites, for which at least two coordination mechanisms are in place and delivering (CEOS, CGMS)-</a:t>
            </a:r>
            <a:endParaRPr lang="en-US" sz="2800" dirty="0"/>
          </a:p>
        </p:txBody>
      </p:sp>
    </p:spTree>
    <p:extLst>
      <p:ext uri="{BB962C8B-B14F-4D97-AF65-F5344CB8AC3E}">
        <p14:creationId xmlns:p14="http://schemas.microsoft.com/office/powerpoint/2010/main" val="254437855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29656"/>
            <a:ext cx="8498584" cy="641944"/>
          </a:xfrm>
        </p:spPr>
        <p:txBody>
          <a:bodyPr>
            <a:normAutofit fontScale="90000"/>
          </a:bodyPr>
          <a:lstStyle/>
          <a:p>
            <a:pPr algn="ctr"/>
            <a:r>
              <a:rPr lang="en-US" dirty="0" smtClean="0"/>
              <a:t>GEO Core functions</a:t>
            </a:r>
            <a:br>
              <a:rPr lang="en-US" dirty="0" smtClean="0"/>
            </a:br>
            <a:r>
              <a:rPr lang="en-US" dirty="0" smtClean="0"/>
              <a:t>Potentially supported by ENEON</a:t>
            </a:r>
            <a:endParaRPr lang="en-US" dirty="0"/>
          </a:p>
        </p:txBody>
      </p:sp>
      <p:sp>
        <p:nvSpPr>
          <p:cNvPr id="3" name="Content Placeholder 2"/>
          <p:cNvSpPr>
            <a:spLocks noGrp="1"/>
          </p:cNvSpPr>
          <p:nvPr>
            <p:ph idx="1"/>
          </p:nvPr>
        </p:nvSpPr>
        <p:spPr>
          <a:xfrm>
            <a:off x="457200" y="1467805"/>
            <a:ext cx="8229600" cy="5161595"/>
          </a:xfrm>
        </p:spPr>
        <p:txBody>
          <a:bodyPr>
            <a:normAutofit fontScale="92500"/>
          </a:bodyPr>
          <a:lstStyle/>
          <a:p>
            <a:pPr marL="0" indent="0">
              <a:buNone/>
            </a:pPr>
            <a:r>
              <a:rPr lang="en-US" b="1" dirty="0"/>
              <a:t>Sustaining foundational observations and data </a:t>
            </a:r>
            <a:endParaRPr lang="en-US" dirty="0"/>
          </a:p>
          <a:p>
            <a:pPr marL="0" indent="0">
              <a:buNone/>
            </a:pPr>
            <a:r>
              <a:rPr lang="en-US" dirty="0"/>
              <a:t>Act to sustain observing systems and data provision by compiling global perspectives regarding existing and planned observational infrastructures. Establish a framework for Members, Participating Organizations, and other stakeholders to encourage the development of common observational </a:t>
            </a:r>
            <a:r>
              <a:rPr lang="en-US" dirty="0" smtClean="0"/>
              <a:t>strategies….. (</a:t>
            </a:r>
            <a:r>
              <a:rPr lang="en-US" dirty="0" err="1" smtClean="0"/>
              <a:t>omissis</a:t>
            </a:r>
            <a:r>
              <a:rPr lang="en-US" dirty="0" smtClean="0"/>
              <a:t>)</a:t>
            </a:r>
            <a:r>
              <a:rPr lang="en-US" dirty="0"/>
              <a:t>	</a:t>
            </a:r>
            <a:endParaRPr lang="en-US" dirty="0" smtClean="0"/>
          </a:p>
          <a:p>
            <a:pPr marL="0" indent="0">
              <a:buNone/>
            </a:pPr>
            <a:r>
              <a:rPr lang="en-US" b="1" dirty="0"/>
              <a:t>Advancing GEOSS and best practice in data management and sharing </a:t>
            </a:r>
            <a:endParaRPr lang="en-US" dirty="0"/>
          </a:p>
          <a:p>
            <a:pPr marL="0" indent="0">
              <a:buNone/>
            </a:pPr>
            <a:r>
              <a:rPr lang="en-US" dirty="0"/>
              <a:t>Operate and continuously improve technical means that provide access to global Earth observation systems, so that the data, information, knowledge, products and services needed for scientific understanding and sound decision-making are increasingly easy to access, integrate, and use. 	</a:t>
            </a:r>
          </a:p>
          <a:p>
            <a:pPr marL="0" indent="0">
              <a:buNone/>
            </a:pPr>
            <a:endParaRPr lang="en-US" dirty="0"/>
          </a:p>
        </p:txBody>
      </p:sp>
    </p:spTree>
    <p:extLst>
      <p:ext uri="{BB962C8B-B14F-4D97-AF65-F5344CB8AC3E}">
        <p14:creationId xmlns:p14="http://schemas.microsoft.com/office/powerpoint/2010/main" val="338374871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85800"/>
          </a:xfrm>
        </p:spPr>
        <p:txBody>
          <a:bodyPr/>
          <a:lstStyle/>
          <a:p>
            <a:pPr algn="ctr"/>
            <a:r>
              <a:rPr lang="en-US" dirty="0" smtClean="0"/>
              <a:t>ENEON potential contributions to GEO</a:t>
            </a:r>
            <a:endParaRPr lang="en-US" dirty="0"/>
          </a:p>
        </p:txBody>
      </p:sp>
      <p:sp>
        <p:nvSpPr>
          <p:cNvPr id="3" name="Content Placeholder 2"/>
          <p:cNvSpPr>
            <a:spLocks noGrp="1"/>
          </p:cNvSpPr>
          <p:nvPr>
            <p:ph idx="1"/>
          </p:nvPr>
        </p:nvSpPr>
        <p:spPr>
          <a:xfrm>
            <a:off x="533400" y="1295400"/>
            <a:ext cx="8001000" cy="4724400"/>
          </a:xfrm>
        </p:spPr>
        <p:txBody>
          <a:bodyPr/>
          <a:lstStyle/>
          <a:p>
            <a:pPr marL="0" indent="0">
              <a:buNone/>
            </a:pPr>
            <a:r>
              <a:rPr lang="en-US" b="1" dirty="0" smtClean="0"/>
              <a:t>As a coordination mechanism</a:t>
            </a:r>
          </a:p>
          <a:p>
            <a:r>
              <a:rPr lang="en-US" dirty="0" smtClean="0"/>
              <a:t>Focused on in situ observations</a:t>
            </a:r>
          </a:p>
          <a:p>
            <a:r>
              <a:rPr lang="en-US" dirty="0" smtClean="0"/>
              <a:t>A model </a:t>
            </a:r>
            <a:r>
              <a:rPr lang="en-US" dirty="0"/>
              <a:t>for coordination </a:t>
            </a:r>
            <a:r>
              <a:rPr lang="en-US" dirty="0" smtClean="0"/>
              <a:t>to create networks </a:t>
            </a:r>
            <a:r>
              <a:rPr lang="en-US" dirty="0"/>
              <a:t>and collaboration between </a:t>
            </a:r>
            <a:r>
              <a:rPr lang="en-US" dirty="0" smtClean="0"/>
              <a:t>networks, to be tested in Europe and possibly “exported” to other regions, trough GEO.</a:t>
            </a:r>
          </a:p>
          <a:p>
            <a:r>
              <a:rPr lang="en-US" dirty="0" smtClean="0"/>
              <a:t>Improve and facilitate access to in situ data, possibly based on coordinated products of known/interoperable standards and quality</a:t>
            </a:r>
            <a:r>
              <a:rPr lang="en-US" dirty="0" smtClean="0"/>
              <a:t>. (link to GCI to </a:t>
            </a:r>
            <a:r>
              <a:rPr lang="en-US" smtClean="0"/>
              <a:t>be defined)</a:t>
            </a:r>
            <a:endParaRPr lang="en-US" dirty="0" smtClean="0"/>
          </a:p>
          <a:p>
            <a:r>
              <a:rPr lang="en-US" dirty="0" smtClean="0"/>
              <a:t>A mechanism </a:t>
            </a:r>
            <a:r>
              <a:rPr lang="en-US" dirty="0"/>
              <a:t>for Members, Participating Organizations, and other stakeholders to encourage the development of common observational strategies. </a:t>
            </a:r>
            <a:r>
              <a:rPr lang="en-US" dirty="0" smtClean="0"/>
              <a:t>(including addressing gaps, continuity of observations).</a:t>
            </a:r>
          </a:p>
          <a:p>
            <a:r>
              <a:rPr lang="en-US" dirty="0" smtClean="0"/>
              <a:t>A mechanisms to engage the commercial sector</a:t>
            </a:r>
          </a:p>
        </p:txBody>
      </p:sp>
    </p:spTree>
    <p:extLst>
      <p:ext uri="{BB962C8B-B14F-4D97-AF65-F5344CB8AC3E}">
        <p14:creationId xmlns:p14="http://schemas.microsoft.com/office/powerpoint/2010/main" val="3010891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85800"/>
          </a:xfrm>
        </p:spPr>
        <p:txBody>
          <a:bodyPr/>
          <a:lstStyle/>
          <a:p>
            <a:pPr algn="ctr"/>
            <a:r>
              <a:rPr lang="en-US" dirty="0" smtClean="0"/>
              <a:t>ENEON potential contributions to GEO</a:t>
            </a:r>
            <a:endParaRPr lang="en-US" dirty="0"/>
          </a:p>
        </p:txBody>
      </p:sp>
      <p:sp>
        <p:nvSpPr>
          <p:cNvPr id="3" name="Content Placeholder 2"/>
          <p:cNvSpPr>
            <a:spLocks noGrp="1"/>
          </p:cNvSpPr>
          <p:nvPr>
            <p:ph idx="1"/>
          </p:nvPr>
        </p:nvSpPr>
        <p:spPr>
          <a:xfrm>
            <a:off x="457200" y="1371600"/>
            <a:ext cx="8001000" cy="5029200"/>
          </a:xfrm>
        </p:spPr>
        <p:txBody>
          <a:bodyPr/>
          <a:lstStyle/>
          <a:p>
            <a:pPr marL="0" indent="0">
              <a:buNone/>
            </a:pPr>
            <a:r>
              <a:rPr lang="en-US" b="1" dirty="0" smtClean="0"/>
              <a:t>As an interaction framework</a:t>
            </a:r>
          </a:p>
          <a:p>
            <a:r>
              <a:rPr lang="en-US" dirty="0" smtClean="0"/>
              <a:t>Become the framework to run the GEO User </a:t>
            </a:r>
            <a:r>
              <a:rPr lang="en-US" dirty="0"/>
              <a:t>N</a:t>
            </a:r>
            <a:r>
              <a:rPr lang="en-US" dirty="0" smtClean="0"/>
              <a:t>eeds and Gap Analysis process</a:t>
            </a:r>
          </a:p>
          <a:p>
            <a:r>
              <a:rPr lang="en-US" dirty="0" smtClean="0"/>
              <a:t>Become the entry point for actual User engagement in GEO</a:t>
            </a:r>
          </a:p>
          <a:p>
            <a:r>
              <a:rPr lang="en-US" dirty="0" smtClean="0"/>
              <a:t>Become the framework to support the activities of different Communities of Practice.</a:t>
            </a:r>
          </a:p>
          <a:p>
            <a:r>
              <a:rPr lang="en-US" dirty="0"/>
              <a:t>A mechanism to engage the commercial sector</a:t>
            </a:r>
          </a:p>
          <a:p>
            <a:endParaRPr lang="en-US" dirty="0"/>
          </a:p>
          <a:p>
            <a:pPr marL="0" indent="0">
              <a:buNone/>
            </a:pPr>
            <a:r>
              <a:rPr lang="en-US" sz="3600" b="1" dirty="0" smtClean="0"/>
              <a:t>Can ENEON provide both functions at the same time?</a:t>
            </a:r>
          </a:p>
        </p:txBody>
      </p:sp>
    </p:spTree>
    <p:extLst>
      <p:ext uri="{BB962C8B-B14F-4D97-AF65-F5344CB8AC3E}">
        <p14:creationId xmlns:p14="http://schemas.microsoft.com/office/powerpoint/2010/main" val="4247394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85800"/>
          </a:xfrm>
        </p:spPr>
        <p:txBody>
          <a:bodyPr/>
          <a:lstStyle/>
          <a:p>
            <a:pPr algn="ctr"/>
            <a:r>
              <a:rPr lang="en-US" dirty="0" smtClean="0"/>
              <a:t>GEO Work </a:t>
            </a:r>
            <a:r>
              <a:rPr lang="en-US" dirty="0" err="1" smtClean="0"/>
              <a:t>Programme</a:t>
            </a:r>
            <a:r>
              <a:rPr lang="en-US" dirty="0" smtClean="0"/>
              <a:t> 2017-2019</a:t>
            </a:r>
            <a:endParaRPr lang="en-US" dirty="0"/>
          </a:p>
        </p:txBody>
      </p:sp>
      <p:sp>
        <p:nvSpPr>
          <p:cNvPr id="3" name="Content Placeholder 2"/>
          <p:cNvSpPr>
            <a:spLocks noGrp="1"/>
          </p:cNvSpPr>
          <p:nvPr>
            <p:ph idx="1"/>
          </p:nvPr>
        </p:nvSpPr>
        <p:spPr>
          <a:xfrm>
            <a:off x="457200" y="1371600"/>
            <a:ext cx="8001000" cy="5029200"/>
          </a:xfrm>
        </p:spPr>
        <p:txBody>
          <a:bodyPr/>
          <a:lstStyle/>
          <a:p>
            <a:pPr marL="0" indent="0">
              <a:buNone/>
            </a:pPr>
            <a:r>
              <a:rPr lang="en-US" b="1" dirty="0"/>
              <a:t>GEOSS </a:t>
            </a:r>
            <a:r>
              <a:rPr lang="en-US" b="1" i="1" dirty="0"/>
              <a:t>In situ</a:t>
            </a:r>
            <a:r>
              <a:rPr lang="en-US" b="1" dirty="0"/>
              <a:t> Earth Observation Resources</a:t>
            </a:r>
            <a:endParaRPr lang="en-US" dirty="0"/>
          </a:p>
          <a:p>
            <a:pPr marL="0" indent="0">
              <a:buNone/>
            </a:pPr>
            <a:r>
              <a:rPr lang="en-US" b="1" dirty="0"/>
              <a:t> </a:t>
            </a:r>
            <a:endParaRPr lang="en-US" dirty="0"/>
          </a:p>
          <a:p>
            <a:pPr marL="0" indent="0">
              <a:buNone/>
            </a:pPr>
            <a:r>
              <a:rPr lang="en-US" dirty="0"/>
              <a:t>The global, domain-related observing systems are key components of GEOSS. </a:t>
            </a:r>
          </a:p>
          <a:p>
            <a:pPr marL="0" indent="0">
              <a:buNone/>
            </a:pPr>
            <a:r>
              <a:rPr lang="en-US" dirty="0"/>
              <a:t>The task will analyze the current state, trends, and needs, assess gaps, and develop new scenarios for </a:t>
            </a:r>
            <a:r>
              <a:rPr lang="en-US" i="1" dirty="0"/>
              <a:t>in situ</a:t>
            </a:r>
            <a:r>
              <a:rPr lang="en-US" dirty="0"/>
              <a:t> measurements as they constitute a key element of these global systems that need strengthening. </a:t>
            </a:r>
            <a:endParaRPr lang="en-US" dirty="0" smtClean="0"/>
          </a:p>
          <a:p>
            <a:pPr marL="0" indent="0">
              <a:buNone/>
            </a:pPr>
            <a:r>
              <a:rPr lang="en-US" dirty="0" smtClean="0"/>
              <a:t>The </a:t>
            </a:r>
            <a:r>
              <a:rPr lang="en-US" dirty="0"/>
              <a:t>task will put particular focus on coordination and access to data and will provide various coordination opportunities in order to advocate for new systems, to sustain and strengthen existing and planned ones and to encourage integration and linkages. </a:t>
            </a:r>
          </a:p>
        </p:txBody>
      </p:sp>
    </p:spTree>
    <p:extLst>
      <p:ext uri="{BB962C8B-B14F-4D97-AF65-F5344CB8AC3E}">
        <p14:creationId xmlns:p14="http://schemas.microsoft.com/office/powerpoint/2010/main" val="4111411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85800"/>
          </a:xfrm>
        </p:spPr>
        <p:txBody>
          <a:bodyPr/>
          <a:lstStyle/>
          <a:p>
            <a:pPr algn="ctr"/>
            <a:r>
              <a:rPr lang="en-US" dirty="0" smtClean="0"/>
              <a:t>GEO Work </a:t>
            </a:r>
            <a:r>
              <a:rPr lang="en-US" dirty="0" err="1" smtClean="0"/>
              <a:t>Programme</a:t>
            </a:r>
            <a:r>
              <a:rPr lang="en-US" dirty="0" smtClean="0"/>
              <a:t> 2017-2019</a:t>
            </a:r>
            <a:endParaRPr lang="en-US" dirty="0"/>
          </a:p>
        </p:txBody>
      </p:sp>
      <p:sp>
        <p:nvSpPr>
          <p:cNvPr id="3" name="Content Placeholder 2"/>
          <p:cNvSpPr>
            <a:spLocks noGrp="1"/>
          </p:cNvSpPr>
          <p:nvPr>
            <p:ph idx="1"/>
          </p:nvPr>
        </p:nvSpPr>
        <p:spPr>
          <a:xfrm>
            <a:off x="457200" y="1371600"/>
            <a:ext cx="8001000" cy="5029200"/>
          </a:xfrm>
        </p:spPr>
        <p:txBody>
          <a:bodyPr/>
          <a:lstStyle/>
          <a:p>
            <a:pPr marL="0" indent="0">
              <a:buNone/>
            </a:pPr>
            <a:r>
              <a:rPr lang="en-US" b="1" dirty="0"/>
              <a:t>User Needs and Gap Analysis</a:t>
            </a:r>
            <a:endParaRPr lang="en-US" dirty="0"/>
          </a:p>
          <a:p>
            <a:pPr marL="0" indent="0">
              <a:buNone/>
            </a:pPr>
            <a:endParaRPr lang="en-US" dirty="0"/>
          </a:p>
          <a:p>
            <a:pPr marL="0" indent="0">
              <a:buNone/>
            </a:pPr>
            <a:r>
              <a:rPr lang="en-US" dirty="0"/>
              <a:t>Establish a comprehensive overview of user needs and observational requirements and carry out gap analyses to identify gaps in observations and derived products meeting these requirements and needs. </a:t>
            </a:r>
            <a:endParaRPr lang="en-US" dirty="0" smtClean="0"/>
          </a:p>
          <a:p>
            <a:pPr marL="0" indent="0">
              <a:buNone/>
            </a:pPr>
            <a:r>
              <a:rPr lang="en-US" dirty="0" smtClean="0"/>
              <a:t>The </a:t>
            </a:r>
            <a:r>
              <a:rPr lang="en-US" dirty="0"/>
              <a:t>Societal Benefit Areas (SBAs) will provide the framework to perform this task by engaging a wide range of stakeholders from end-users to data providers in different domains, different regions, and different roles. </a:t>
            </a:r>
          </a:p>
        </p:txBody>
      </p:sp>
    </p:spTree>
    <p:extLst>
      <p:ext uri="{BB962C8B-B14F-4D97-AF65-F5344CB8AC3E}">
        <p14:creationId xmlns:p14="http://schemas.microsoft.com/office/powerpoint/2010/main" val="594078647"/>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ZA" sz="2000" b="1" i="0" u="sng" strike="noStrike" cap="none" normalizeH="0" baseline="0" smtClean="0">
            <a:ln>
              <a:noFill/>
            </a:ln>
            <a:solidFill>
              <a:schemeClr val="tx2"/>
            </a:solidFill>
            <a:effectLst/>
            <a:latin typeface="Tahoma" pitchFamily="34" charset="0"/>
          </a:defRPr>
        </a:defPPr>
      </a:lstStyle>
    </a:spDef>
    <a:lnDef>
      <a:spPr bwMode="auto">
        <a:noFill/>
        <a:ln>
          <a:noFill/>
          <a:tailEnd type="triangle"/>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ZA" sz="2000" b="1" i="0" u="sng" strike="noStrike" cap="none" normalizeH="0" baseline="0" smtClean="0">
            <a:ln>
              <a:noFill/>
            </a:ln>
            <a:solidFill>
              <a:schemeClr val="tx2"/>
            </a:solidFill>
            <a:effectLst/>
            <a:latin typeface="Tahom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ZA" sz="2000" b="1" i="0" u="sng" strike="noStrike" cap="none" normalizeH="0" baseline="0" smtClean="0">
            <a:ln>
              <a:noFill/>
            </a:ln>
            <a:solidFill>
              <a:schemeClr val="tx2"/>
            </a:solidFill>
            <a:effectLst/>
            <a:latin typeface="Tahom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ZA" sz="2000" b="1" i="0" u="sng" strike="noStrike" cap="none" normalizeH="0" baseline="0">
            <a:ln>
              <a:noFill/>
            </a:ln>
            <a:solidFill>
              <a:schemeClr val="tx2"/>
            </a:solidFill>
            <a:effectLst/>
            <a:latin typeface="Tahoma"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ZA" sz="2000" b="1" i="0" u="sng" strike="noStrike" cap="none" normalizeH="0" baseline="0">
            <a:ln>
              <a:noFill/>
            </a:ln>
            <a:solidFill>
              <a:schemeClr val="tx2"/>
            </a:solidFill>
            <a:effectLst/>
            <a:latin typeface="Tahoma"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ZA" sz="2000" b="1" i="0" u="sng" strike="noStrike" cap="none" normalizeH="0" baseline="0">
            <a:ln>
              <a:noFill/>
            </a:ln>
            <a:solidFill>
              <a:schemeClr val="tx2"/>
            </a:solidFill>
            <a:effectLst/>
            <a:latin typeface="Tahoma"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ZA" sz="2000" b="1" i="0" u="sng" strike="noStrike" cap="none" normalizeH="0" baseline="0">
            <a:ln>
              <a:noFill/>
            </a:ln>
            <a:solidFill>
              <a:schemeClr val="tx2"/>
            </a:solidFill>
            <a:effectLst/>
            <a:latin typeface="Tahoma"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GEOGLAM_ppt_Template">
  <a:themeElements>
    <a:clrScheme name="GEOPowerpointPresentatio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OPowerpointPresentation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OPowerpointPresentatio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OPowerpointPresentatio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OPowerpointPresentatio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OPowerpointPresentatio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OPowerpointPresentatio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OPowerpointPresentatio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OPowerpointPresentatio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OPowerpointPresentatio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OPowerpointPresentatio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OPowerpointPresentatio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OPowerpointPresentatio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OPowerpointPresentatio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25099</TotalTime>
  <Words>534</Words>
  <Application>Microsoft Macintosh PowerPoint</Application>
  <PresentationFormat>On-screen Show (4:3)</PresentationFormat>
  <Paragraphs>50</Paragraphs>
  <Slides>8</Slides>
  <Notes>1</Notes>
  <HiddenSlides>0</HiddenSlides>
  <MMClips>0</MMClips>
  <ScaleCrop>false</ScaleCrop>
  <HeadingPairs>
    <vt:vector size="4" baseType="variant">
      <vt:variant>
        <vt:lpstr>Theme</vt:lpstr>
      </vt:variant>
      <vt:variant>
        <vt:i4>5</vt:i4>
      </vt:variant>
      <vt:variant>
        <vt:lpstr>Slide Titles</vt:lpstr>
      </vt:variant>
      <vt:variant>
        <vt:i4>8</vt:i4>
      </vt:variant>
    </vt:vector>
  </HeadingPairs>
  <TitlesOfParts>
    <vt:vector size="13" baseType="lpstr">
      <vt:lpstr>Blank Presentation</vt:lpstr>
      <vt:lpstr>1_Blank Presentation</vt:lpstr>
      <vt:lpstr>2_Blank Presentation</vt:lpstr>
      <vt:lpstr>3_Blank Presentation</vt:lpstr>
      <vt:lpstr>GEOGLAM_ppt_Template</vt:lpstr>
      <vt:lpstr>GEO and ENEON</vt:lpstr>
      <vt:lpstr>From the ENEON Workshop website</vt:lpstr>
      <vt:lpstr>A preliminary comment</vt:lpstr>
      <vt:lpstr>GEO Core functions Potentially supported by ENEON</vt:lpstr>
      <vt:lpstr>ENEON potential contributions to GEO</vt:lpstr>
      <vt:lpstr>ENEON potential contributions to GEO</vt:lpstr>
      <vt:lpstr>GEO Work Programme 2017-2019</vt:lpstr>
      <vt:lpstr>GEO Work Programme 2017-2019</vt:lpstr>
    </vt:vector>
  </TitlesOfParts>
  <Company>dst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 and GEOSS…….</dc:title>
  <dc:creator>Imraan Saloojee</dc:creator>
  <cp:lastModifiedBy>Giovanni Rum</cp:lastModifiedBy>
  <cp:revision>1610</cp:revision>
  <cp:lastPrinted>2015-02-25T10:00:31Z</cp:lastPrinted>
  <dcterms:created xsi:type="dcterms:W3CDTF">2006-04-30T14:15:52Z</dcterms:created>
  <dcterms:modified xsi:type="dcterms:W3CDTF">2016-10-12T09:52:21Z</dcterms:modified>
</cp:coreProperties>
</file>