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2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1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9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1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0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AF1A-6A86-4C37-BB18-884838EE6B96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639C-40D3-480D-81FF-B84226286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62926"/>
            <a:ext cx="9144000" cy="633078"/>
          </a:xfrm>
        </p:spPr>
        <p:txBody>
          <a:bodyPr/>
          <a:lstStyle/>
          <a:p>
            <a:r>
              <a:rPr lang="en-US" sz="3200" dirty="0" smtClean="0"/>
              <a:t>“Your Deepest Dive Experience”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50" y="0"/>
            <a:ext cx="5162444" cy="545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758" y="593558"/>
            <a:ext cx="5775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2379" y="1604212"/>
            <a:ext cx="6555871" cy="49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335" y="0"/>
            <a:ext cx="11983453" cy="898358"/>
          </a:xfrm>
        </p:spPr>
        <p:txBody>
          <a:bodyPr/>
          <a:lstStyle/>
          <a:p>
            <a:pPr algn="ctr"/>
            <a:r>
              <a:rPr lang="en-US" dirty="0" smtClean="0"/>
              <a:t>Underwater Beach Cleanup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2598821" y="851451"/>
            <a:ext cx="7090610" cy="5811705"/>
          </a:xfrm>
        </p:spPr>
      </p:pic>
    </p:spTree>
    <p:extLst>
      <p:ext uri="{BB962C8B-B14F-4D97-AF65-F5344CB8AC3E}">
        <p14:creationId xmlns:p14="http://schemas.microsoft.com/office/powerpoint/2010/main" val="14999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Cressi</a:t>
            </a:r>
            <a:r>
              <a:rPr lang="en-US" dirty="0" smtClean="0"/>
              <a:t>/Scuba Pro Equipment Workshops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26" y="1652338"/>
            <a:ext cx="8689470" cy="48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379"/>
            <a:ext cx="10515600" cy="17325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Working along with the Coastal Dynamics Team out of Trinidad on the installation of wave monitoring equipment on our windward coastline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" y="2149641"/>
            <a:ext cx="4744133" cy="4708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7611" y="2549814"/>
            <a:ext cx="4732839" cy="3883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87253" y="2738186"/>
            <a:ext cx="4708358" cy="35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9" y="1"/>
            <a:ext cx="11341768" cy="253465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Certification of 25 </a:t>
            </a:r>
            <a:r>
              <a:rPr lang="en-US" sz="3600" dirty="0" err="1" smtClean="0"/>
              <a:t>fisherfolks</a:t>
            </a:r>
            <a:r>
              <a:rPr lang="en-US" sz="3600" dirty="0" smtClean="0"/>
              <a:t> under the PADI (Professional Association of Dive Instructors) system through a sustainable livelihoods grant awarded to us through the ECMANN Project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40"/>
            <a:ext cx="4219075" cy="358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28" y="3288630"/>
            <a:ext cx="3898236" cy="3609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4" y="1973177"/>
            <a:ext cx="4090736" cy="35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505"/>
            <a:ext cx="10515600" cy="149818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“Diving, another way of life” program</a:t>
            </a:r>
            <a:br>
              <a:rPr lang="en-US" dirty="0" smtClean="0"/>
            </a:br>
            <a:r>
              <a:rPr lang="en-US" dirty="0" smtClean="0"/>
              <a:t>Certification of 15 Community College/ Secondary School Students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069" r="27061"/>
          <a:stretch/>
        </p:blipFill>
        <p:spPr>
          <a:xfrm>
            <a:off x="6506341" y="1690688"/>
            <a:ext cx="5541279" cy="4917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84" y="1690687"/>
            <a:ext cx="6384757" cy="49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9" r="4776"/>
          <a:stretch/>
        </p:blipFill>
        <p:spPr>
          <a:xfrm>
            <a:off x="0" y="-176463"/>
            <a:ext cx="3518238" cy="4178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2270" y="1438847"/>
            <a:ext cx="6029653" cy="3874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" y="3834063"/>
            <a:ext cx="5074572" cy="3726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8317" y="1668217"/>
            <a:ext cx="6627224" cy="341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3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/>
        </p:blipFill>
        <p:spPr>
          <a:xfrm>
            <a:off x="0" y="0"/>
            <a:ext cx="4523874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42" y="1600200"/>
            <a:ext cx="4363453" cy="4363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13141"/>
          <a:stretch/>
        </p:blipFill>
        <p:spPr>
          <a:xfrm>
            <a:off x="7876674" y="3184358"/>
            <a:ext cx="4315326" cy="3673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9516" y="465221"/>
            <a:ext cx="6817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 have to eat them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0842" y="4732421"/>
            <a:ext cx="4090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 defeat them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060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58" y="1173106"/>
            <a:ext cx="3866147" cy="2846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768" y="465221"/>
            <a:ext cx="4844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Challenges</a:t>
            </a:r>
            <a:endParaRPr lang="en-US" sz="4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58" y="4020040"/>
            <a:ext cx="3866147" cy="2785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137" y="1173107"/>
            <a:ext cx="74916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Debris flowing into the ocean after heavy rainfall through the river system that exits into the site for the Marine Managed Area.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Getting the </a:t>
            </a:r>
            <a:r>
              <a:rPr lang="en-US" sz="2800" dirty="0" err="1" smtClean="0"/>
              <a:t>fisherfolks</a:t>
            </a:r>
            <a:r>
              <a:rPr lang="en-US" sz="2800" dirty="0" smtClean="0"/>
              <a:t> more aware of the damages done to the reef by their nets. Not to mention spearfishing of juvenile fishes especially the parrot fish.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Lack of resources to police and implement rules and regulation necessary to ensure the success of theses projects.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More information and collaboration needed between key stake holders and government </a:t>
            </a:r>
            <a:r>
              <a:rPr lang="en-US" sz="2800" dirty="0" err="1" smtClean="0"/>
              <a:t>organisations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24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164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Underwater Beach Cleanup</vt:lpstr>
      <vt:lpstr>Cressi/Scuba Pro Equipment Workshops</vt:lpstr>
      <vt:lpstr>Working along with the Coastal Dynamics Team out of Trinidad on the installation of wave monitoring equipment on our windward coastline</vt:lpstr>
      <vt:lpstr>Certification of 25 fisherfolks under the PADI (Professional Association of Dive Instructors) system through a sustainable livelihoods grant awarded to us through the ECMANN Project</vt:lpstr>
      <vt:lpstr>“Diving, another way of life” program Certification of 15 Community College/ Secondary School Students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Vaughn Martin</dc:creator>
  <cp:lastModifiedBy>Vaughn Martin</cp:lastModifiedBy>
  <cp:revision>17</cp:revision>
  <dcterms:created xsi:type="dcterms:W3CDTF">2018-01-17T22:06:10Z</dcterms:created>
  <dcterms:modified xsi:type="dcterms:W3CDTF">2018-01-18T02:57:45Z</dcterms:modified>
</cp:coreProperties>
</file>