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56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a Mira Veiga" userId="511044ae-c91f-47a7-8208-2ee64b7226e3" providerId="ADAL" clId="{C283FBE6-401D-4B32-B54C-9BEAA0B1F450}"/>
    <pc:docChg chg="undo modSld">
      <pc:chgData name="Joana Mira Veiga" userId="511044ae-c91f-47a7-8208-2ee64b7226e3" providerId="ADAL" clId="{C283FBE6-401D-4B32-B54C-9BEAA0B1F450}" dt="2019-12-16T07:26:20.023" v="10" actId="20577"/>
      <pc:docMkLst>
        <pc:docMk/>
      </pc:docMkLst>
      <pc:sldChg chg="modSp">
        <pc:chgData name="Joana Mira Veiga" userId="511044ae-c91f-47a7-8208-2ee64b7226e3" providerId="ADAL" clId="{C283FBE6-401D-4B32-B54C-9BEAA0B1F450}" dt="2019-12-16T07:26:20.023" v="10" actId="20577"/>
        <pc:sldMkLst>
          <pc:docMk/>
          <pc:sldMk cId="0" sldId="257"/>
        </pc:sldMkLst>
        <pc:spChg chg="mod">
          <ac:chgData name="Joana Mira Veiga" userId="511044ae-c91f-47a7-8208-2ee64b7226e3" providerId="ADAL" clId="{C283FBE6-401D-4B32-B54C-9BEAA0B1F450}" dt="2019-12-16T07:26:20.023" v="10" actId="20577"/>
          <ac:spMkLst>
            <pc:docMk/>
            <pc:sldMk cId="0" sldId="257"/>
            <ac:spMk id="135" creationId="{00000000-0000-0000-0000-000000000000}"/>
          </ac:spMkLst>
        </pc:spChg>
      </pc:sldChg>
      <pc:sldChg chg="modSp">
        <pc:chgData name="Joana Mira Veiga" userId="511044ae-c91f-47a7-8208-2ee64b7226e3" providerId="ADAL" clId="{C283FBE6-401D-4B32-B54C-9BEAA0B1F450}" dt="2019-12-16T07:25:45.967" v="9" actId="14100"/>
        <pc:sldMkLst>
          <pc:docMk/>
          <pc:sldMk cId="0" sldId="258"/>
        </pc:sldMkLst>
        <pc:spChg chg="mod">
          <ac:chgData name="Joana Mira Veiga" userId="511044ae-c91f-47a7-8208-2ee64b7226e3" providerId="ADAL" clId="{C283FBE6-401D-4B32-B54C-9BEAA0B1F450}" dt="2019-12-16T07:24:23.353" v="1" actId="403"/>
          <ac:spMkLst>
            <pc:docMk/>
            <pc:sldMk cId="0" sldId="258"/>
            <ac:spMk id="141" creationId="{00000000-0000-0000-0000-000000000000}"/>
          </ac:spMkLst>
        </pc:spChg>
        <pc:picChg chg="mod">
          <ac:chgData name="Joana Mira Veiga" userId="511044ae-c91f-47a7-8208-2ee64b7226e3" providerId="ADAL" clId="{C283FBE6-401D-4B32-B54C-9BEAA0B1F450}" dt="2019-12-16T07:25:45.967" v="9" actId="14100"/>
          <ac:picMkLst>
            <pc:docMk/>
            <pc:sldMk cId="0" sldId="258"/>
            <ac:picMk id="9" creationId="{6501F66C-81F3-4F3E-AABC-0FF4B4149A35}"/>
          </ac:picMkLst>
        </pc:picChg>
        <pc:picChg chg="mod">
          <ac:chgData name="Joana Mira Veiga" userId="511044ae-c91f-47a7-8208-2ee64b7226e3" providerId="ADAL" clId="{C283FBE6-401D-4B32-B54C-9BEAA0B1F450}" dt="2019-12-16T07:25:41.631" v="8" actId="1076"/>
          <ac:picMkLst>
            <pc:docMk/>
            <pc:sldMk cId="0" sldId="258"/>
            <ac:picMk id="16" creationId="{9FC725F1-FC00-49C1-87C4-62F6D01E8F64}"/>
          </ac:picMkLst>
        </pc:picChg>
        <pc:picChg chg="mod">
          <ac:chgData name="Joana Mira Veiga" userId="511044ae-c91f-47a7-8208-2ee64b7226e3" providerId="ADAL" clId="{C283FBE6-401D-4B32-B54C-9BEAA0B1F450}" dt="2019-12-16T07:25:26.922" v="7" actId="1440"/>
          <ac:picMkLst>
            <pc:docMk/>
            <pc:sldMk cId="0" sldId="258"/>
            <ac:picMk id="17" creationId="{D9D90DCE-92E3-4D1C-A541-9AB5C3F0BF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420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83108b91_6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g5b83108b91_6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83108b91_6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g5b83108b91_6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83108b91_6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5b83108b91_6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https://www.google.com/imgres?imgurl=https%3A%2F%2Favatars0.githubusercontent.com%2Fu%2F6613768%3Fs%3D280%26v%3D4&amp;imgrefurl=https%3A%2F%2Fgithub.com%2FDeltares&amp;docid=_Wjd8pzdDwSyQM&amp;tbnid=6GEc862KTLgUoM%3A&amp;vet=10ahUKEwjW-dK2w7jmAhUWQEEAHQIODg8QMwhLKAQwBA..i&amp;w=280&amp;h=280&amp;bih=603&amp;biw=1280&amp;q=deltares&amp;ved=0ahUKEwjW-dK2w7jmAhUWQEEAHQIODg8QMwhLKAQwBA&amp;iact=mrc&amp;uact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source=images&amp;cd=&amp;cad=rja&amp;uact=8&amp;ved=2ahUKEwj-yuPhnYXcAhVPkRQKHYzGA4MQjRx6BAgBEAU&amp;url=http://waste.ideal.es/especies101.htm&amp;psig=AOvVaw2WidHXSqri44ndEUOiIkMe&amp;ust=153078630932101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m/imgres?imgurl=https%3A%2F%2Fsites.lafayette.edu%2Ftatuj%2Ffiles%2F2019%2F04%2Fbabel.png&amp;imgrefurl=https%3A%2F%2Fsites.lafayette.edu%2Ftatuj%2F2019%2F04%2F16%2Fthe-babelfish-why-being-right-isnt-a-worthwhile-end-in-itself%2F&amp;docid=0tbX3BQL6Cn4KM&amp;tbnid=Gpjw-bppZ282ZM%3A&amp;vet=10ahUKEwj0zdOtxbjmAhXeSxUIHV3NBqAQMwhOKAswCw..i&amp;w=1997&amp;h=1225&amp;bih=603&amp;biw=1280&amp;q=babel%20fish&amp;ved=0ahUKEwj0zdOtxbjmAhXeSxUIHV3NBqAQMwhOKAswCw&amp;iact=mrc&amp;uact=8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190660" y="13918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2400" b="1" i="1" dirty="0">
                <a:solidFill>
                  <a:schemeClr val="lt1"/>
                </a:solidFill>
              </a:rPr>
              <a:t>Who am </a:t>
            </a:r>
            <a:r>
              <a:rPr lang="en-US" sz="2400" b="1" i="1">
                <a:solidFill>
                  <a:schemeClr val="lt1"/>
                </a:solidFill>
              </a:rPr>
              <a:t>I?</a:t>
            </a:r>
            <a:br>
              <a:rPr lang="en-US" sz="2400" b="1" i="1">
                <a:solidFill>
                  <a:schemeClr val="lt1"/>
                </a:solidFill>
              </a:rPr>
            </a:br>
            <a:br>
              <a:rPr lang="fr" sz="2400" b="1" dirty="0">
                <a:solidFill>
                  <a:schemeClr val="lt1"/>
                </a:solidFill>
              </a:rPr>
            </a:br>
            <a:r>
              <a:rPr lang="fr" sz="2400" b="1" dirty="0">
                <a:solidFill>
                  <a:schemeClr val="lt1"/>
                </a:solidFill>
              </a:rPr>
              <a:t>Joana </a:t>
            </a:r>
            <a:r>
              <a:rPr lang="en-US" sz="2400" b="1" dirty="0">
                <a:solidFill>
                  <a:schemeClr val="lt1"/>
                </a:solidFill>
              </a:rPr>
              <a:t>Mira </a:t>
            </a:r>
            <a:r>
              <a:rPr lang="en-US" sz="2400" b="1" dirty="0" err="1">
                <a:solidFill>
                  <a:schemeClr val="lt1"/>
                </a:solidFill>
              </a:rPr>
              <a:t>Veiga</a:t>
            </a: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200" b="1" dirty="0">
              <a:solidFill>
                <a:schemeClr val="lt1"/>
              </a:solidFill>
            </a:endParaRPr>
          </a:p>
        </p:txBody>
      </p:sp>
      <p:pic>
        <p:nvPicPr>
          <p:cNvPr id="4" name="Picture 3" descr="D:\Joana stuff\photos\Praia.jpg">
            <a:extLst>
              <a:ext uri="{FF2B5EF4-FFF2-40B4-BE49-F238E27FC236}">
                <a16:creationId xmlns:a16="http://schemas.microsoft.com/office/drawing/2014/main" id="{F6F8815B-C2D9-45A1-9C03-50BEAA022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65" y="0"/>
            <a:ext cx="6577532" cy="43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8096A-26AD-475D-A115-8DC186DEBBD1}"/>
              </a:ext>
            </a:extLst>
          </p:cNvPr>
          <p:cNvSpPr txBox="1"/>
          <p:nvPr/>
        </p:nvSpPr>
        <p:spPr>
          <a:xfrm>
            <a:off x="6329798" y="4095364"/>
            <a:ext cx="2111828" cy="338554"/>
          </a:xfrm>
          <a:prstGeom prst="rect">
            <a:avLst/>
          </a:prstGeom>
          <a:solidFill>
            <a:srgbClr val="FFD85D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600" b="1"/>
            </a:lvl1pPr>
          </a:lstStyle>
          <a:p>
            <a:pPr algn="ctr"/>
            <a:r>
              <a:rPr lang="en-US" dirty="0"/>
              <a:t>Marine Biology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ED3B7-F1A4-4619-84CF-7FD23C5BCBE8}"/>
              </a:ext>
            </a:extLst>
          </p:cNvPr>
          <p:cNvSpPr txBox="1"/>
          <p:nvPr/>
        </p:nvSpPr>
        <p:spPr>
          <a:xfrm>
            <a:off x="7645641" y="9227831"/>
            <a:ext cx="2810678" cy="276999"/>
          </a:xfrm>
          <a:prstGeom prst="rect">
            <a:avLst/>
          </a:prstGeom>
          <a:solidFill>
            <a:srgbClr val="FFD85D">
              <a:alpha val="56000"/>
            </a:srgbClr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600" b="1"/>
            </a:lvl1pPr>
          </a:lstStyle>
          <a:p>
            <a:r>
              <a:rPr lang="en-US" sz="1200" b="0" dirty="0"/>
              <a:t>Impacts of marine pollution - </a:t>
            </a:r>
            <a:r>
              <a:rPr lang="en-US" sz="1200" b="0" i="1" dirty="0" err="1"/>
              <a:t>imposex</a:t>
            </a:r>
            <a:endParaRPr lang="en-GB" sz="1200" b="0" i="1" dirty="0"/>
          </a:p>
        </p:txBody>
      </p:sp>
      <p:pic>
        <p:nvPicPr>
          <p:cNvPr id="9" name="Picture 7" descr="Image result for Nassarius reticulatus">
            <a:hlinkClick r:id="rId4"/>
            <a:extLst>
              <a:ext uri="{FF2B5EF4-FFF2-40B4-BE49-F238E27FC236}">
                <a16:creationId xmlns:a16="http://schemas.microsoft.com/office/drawing/2014/main" id="{84F8A0AA-D3BD-42F1-A1FA-5DD890BD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558" y="8119630"/>
            <a:ext cx="1985280" cy="12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616399-119D-4D63-88CC-99E548B3B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21781" y="1532993"/>
            <a:ext cx="5026746" cy="2827544"/>
          </a:xfrm>
          <a:prstGeom prst="rect">
            <a:avLst/>
          </a:prstGeom>
        </p:spPr>
      </p:pic>
      <p:pic>
        <p:nvPicPr>
          <p:cNvPr id="1027" name="Picture 3" descr="Afbeeldingsresultaat voor deltares">
            <a:hlinkClick r:id="rId7"/>
            <a:extLst>
              <a:ext uri="{FF2B5EF4-FFF2-40B4-BE49-F238E27FC236}">
                <a16:creationId xmlns:a16="http://schemas.microsoft.com/office/drawing/2014/main" id="{1F5E060E-1236-4004-ABFC-FB82BD4F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7662"/>
            <a:ext cx="779228" cy="7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62792-89EA-41AD-9C3D-651D66564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68" y="-4050"/>
            <a:ext cx="3858732" cy="5147550"/>
          </a:xfrm>
          <a:prstGeom prst="rect">
            <a:avLst/>
          </a:prstGeom>
        </p:spPr>
      </p:pic>
      <p:sp>
        <p:nvSpPr>
          <p:cNvPr id="140" name="Google Shape;140;p27"/>
          <p:cNvSpPr txBox="1">
            <a:spLocks noGrp="1"/>
          </p:cNvSpPr>
          <p:nvPr>
            <p:ph type="title" idx="4294967295"/>
          </p:nvPr>
        </p:nvSpPr>
        <p:spPr>
          <a:xfrm>
            <a:off x="541350" y="1979242"/>
            <a:ext cx="7886700" cy="2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>
              <a:solidFill>
                <a:srgbClr val="FFFFFF"/>
              </a:solidFill>
            </a:endParaRPr>
          </a:p>
        </p:txBody>
      </p:sp>
      <p:sp>
        <p:nvSpPr>
          <p:cNvPr id="141" name="Google Shape;141;p27"/>
          <p:cNvSpPr txBox="1">
            <a:spLocks noGrp="1"/>
          </p:cNvSpPr>
          <p:nvPr>
            <p:ph type="title" idx="4294967295"/>
          </p:nvPr>
        </p:nvSpPr>
        <p:spPr>
          <a:xfrm>
            <a:off x="628650" y="240482"/>
            <a:ext cx="78867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fr" sz="2400" b="1" dirty="0">
                <a:solidFill>
                  <a:schemeClr val="lt1"/>
                </a:solidFill>
              </a:rPr>
              <a:t>What are my areas of interest ? </a:t>
            </a:r>
            <a:endParaRPr sz="2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Science-policy interface</a:t>
            </a:r>
            <a:br>
              <a:rPr lang="en-US" sz="2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Toward solutions…</a:t>
            </a:r>
            <a:endParaRPr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1400" b="1" dirty="0">
              <a:solidFill>
                <a:srgbClr val="FFFFFF"/>
              </a:solidFill>
            </a:endParaRPr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</a:endParaRPr>
          </a:p>
        </p:txBody>
      </p:sp>
      <p:pic>
        <p:nvPicPr>
          <p:cNvPr id="9" name="Picture 8" descr="Z:\EUCC\Projects (running)\MARLISCO\LOGOs\color_medium.jpg">
            <a:extLst>
              <a:ext uri="{FF2B5EF4-FFF2-40B4-BE49-F238E27FC236}">
                <a16:creationId xmlns:a16="http://schemas.microsoft.com/office/drawing/2014/main" id="{6501F66C-81F3-4F3E-AABC-0FF4B4149A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442" y="1713539"/>
            <a:ext cx="1331421" cy="78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Afbeeldingsresultaat voor babel fish">
            <a:hlinkClick r:id="rId5"/>
            <a:extLst>
              <a:ext uri="{FF2B5EF4-FFF2-40B4-BE49-F238E27FC236}">
                <a16:creationId xmlns:a16="http://schemas.microsoft.com/office/drawing/2014/main" id="{5629362F-594C-4E68-9EA3-A95DE51C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4" y="3086222"/>
            <a:ext cx="2733675" cy="16764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47" descr="http://www.cleansea-project.eu/drupal/sites/default/files/top_CleanSea_web%20copia_0_0.png">
            <a:extLst>
              <a:ext uri="{FF2B5EF4-FFF2-40B4-BE49-F238E27FC236}">
                <a16:creationId xmlns:a16="http://schemas.microsoft.com/office/drawing/2014/main" id="{9FC725F1-FC00-49C1-87C4-62F6D01E8F6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66654"/>
          <a:stretch/>
        </p:blipFill>
        <p:spPr bwMode="auto">
          <a:xfrm>
            <a:off x="1661498" y="1793042"/>
            <a:ext cx="1562183" cy="528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Afbeelding 679" descr="https://gallery.mailchimp.com/c6005c19cfb13177be6488ac7/images/63c53b0d-81ce-414e-b37f-67217524a17e.png">
            <a:extLst>
              <a:ext uri="{FF2B5EF4-FFF2-40B4-BE49-F238E27FC236}">
                <a16:creationId xmlns:a16="http://schemas.microsoft.com/office/drawing/2014/main" id="{D9D90DCE-92E3-4D1C-A541-9AB5C3F0BF00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2"/>
          <a:stretch/>
        </p:blipFill>
        <p:spPr bwMode="auto">
          <a:xfrm rot="21315930">
            <a:off x="275746" y="2884178"/>
            <a:ext cx="1883784" cy="16523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C889CE3-3F5D-4878-BA37-0FB95256F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0" t="9524" r="33080" b="5874"/>
          <a:stretch/>
        </p:blipFill>
        <p:spPr bwMode="auto">
          <a:xfrm rot="995879">
            <a:off x="1902487" y="2742322"/>
            <a:ext cx="1305198" cy="1877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 idx="4294967295"/>
          </p:nvPr>
        </p:nvSpPr>
        <p:spPr>
          <a:xfrm>
            <a:off x="628650" y="240475"/>
            <a:ext cx="8154200" cy="3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fr" sz="2400" b="1" dirty="0">
                <a:solidFill>
                  <a:schemeClr val="lt1"/>
                </a:solidFill>
              </a:rPr>
              <a:t>My expectations concerning the workshop and the outcomes </a:t>
            </a:r>
            <a:endParaRPr sz="1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1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</a:pP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>
                <a:solidFill>
                  <a:srgbClr val="FFFF00"/>
                </a:solidFill>
              </a:rPr>
              <a:t>Ambition: </a:t>
            </a:r>
            <a:r>
              <a:rPr lang="en-US" sz="2000" dirty="0">
                <a:solidFill>
                  <a:srgbClr val="FFFFFF"/>
                </a:solidFill>
              </a:rPr>
              <a:t>Outcome that is meaningful for policy and supports transition to solutions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>
                <a:solidFill>
                  <a:srgbClr val="FFFF00"/>
                </a:solidFill>
              </a:rPr>
              <a:t>Contribution:</a:t>
            </a:r>
            <a:r>
              <a:rPr lang="en-US" sz="2000" dirty="0">
                <a:solidFill>
                  <a:srgbClr val="FFFFFF"/>
                </a:solidFill>
              </a:rPr>
              <a:t> holistic view, support the integration with other domains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>
                <a:solidFill>
                  <a:srgbClr val="FFFF00"/>
                </a:solidFill>
              </a:rPr>
              <a:t>Network:</a:t>
            </a:r>
            <a:r>
              <a:rPr lang="en-US" sz="2000" dirty="0">
                <a:solidFill>
                  <a:srgbClr val="FFFFFF"/>
                </a:solidFill>
              </a:rPr>
              <a:t> Broad (mainly EU) network from academia, NGOs, industry, waste management, EU agencies (</a:t>
            </a:r>
            <a:r>
              <a:rPr lang="en-US" sz="2000" dirty="0" err="1">
                <a:solidFill>
                  <a:srgbClr val="FFFFFF"/>
                </a:solidFill>
              </a:rPr>
              <a:t>eg</a:t>
            </a:r>
            <a:r>
              <a:rPr lang="en-US" sz="2000" dirty="0">
                <a:solidFill>
                  <a:srgbClr val="FFFFFF"/>
                </a:solidFill>
              </a:rPr>
              <a:t> EEA), Regional Seas (e.g. UNEP-MAP )</a:t>
            </a: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62</Words>
  <Application>Microsoft Office PowerPoint</Application>
  <PresentationFormat>On-screen Show (16:9)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Simple Light</vt:lpstr>
      <vt:lpstr>Office Theme</vt:lpstr>
      <vt:lpstr>Who am I?  Joana Mira Veiga </vt:lpstr>
      <vt:lpstr> </vt:lpstr>
      <vt:lpstr>My expectations concerning the workshop and the outcomes     - Ambition: Outcome that is meaningful for policy and supports transition to solutions  - Contribution: holistic view, support the integration with other domains  - Network: Broad (mainly EU) network from academia, NGOs, industry, waste management, EU agencies (eg EEA), Regional Seas (e.g. UNEP-MAP )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 ?  Use images to present yourself   Your allowed a maximum of 20 words </dc:title>
  <cp:lastModifiedBy>Joana Mira Veiga</cp:lastModifiedBy>
  <cp:revision>10</cp:revision>
  <dcterms:modified xsi:type="dcterms:W3CDTF">2019-12-16T07:26:32Z</dcterms:modified>
</cp:coreProperties>
</file>