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6"/>
  </p:notesMasterIdLst>
  <p:sldIdLst>
    <p:sldId id="257" r:id="rId3"/>
    <p:sldId id="260" r:id="rId4"/>
    <p:sldId id="259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8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96" autoAdjust="0"/>
  </p:normalViewPr>
  <p:slideViewPr>
    <p:cSldViewPr snapToGrid="0">
      <p:cViewPr varScale="1">
        <p:scale>
          <a:sx n="71" d="100"/>
          <a:sy n="71" d="100"/>
        </p:scale>
        <p:origin x="1068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14209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b83108b91_6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5b83108b91_6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b83108b91_6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5b83108b91_6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164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b83108b91_6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g5b83108b91_6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hyperlink" Target="http://www.ioccp.org/foo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ftr" idx="11"/>
          </p:nvPr>
        </p:nvSpPr>
        <p:spPr>
          <a:xfrm>
            <a:off x="1789025" y="4767275"/>
            <a:ext cx="690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Marine Debris Indicators: What’s Next? 16-18 December 2019 Brest</a:t>
            </a:r>
            <a:endParaRPr sz="12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549" y="360122"/>
            <a:ext cx="2284864" cy="1199553"/>
          </a:xfrm>
          <a:prstGeom prst="rect">
            <a:avLst/>
          </a:prstGeom>
        </p:spPr>
      </p:pic>
      <p:pic>
        <p:nvPicPr>
          <p:cNvPr id="16" name="Google Shape;19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9653" y="189984"/>
            <a:ext cx="1681274" cy="153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522" y="77411"/>
            <a:ext cx="1311432" cy="16524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4045" y="2049367"/>
            <a:ext cx="64635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4"/>
                </a:solidFill>
              </a:rPr>
              <a:t>Artur Palacz</a:t>
            </a:r>
          </a:p>
          <a:p>
            <a:r>
              <a:rPr lang="pl-PL" sz="2000" dirty="0" smtClean="0">
                <a:solidFill>
                  <a:schemeClr val="accent4"/>
                </a:solidFill>
              </a:rPr>
              <a:t>IOCCP/GOOS Biogeochemistry Panel Project Officer</a:t>
            </a:r>
          </a:p>
          <a:p>
            <a:r>
              <a:rPr lang="pl-PL" sz="2000" dirty="0" smtClean="0">
                <a:solidFill>
                  <a:schemeClr val="accent4"/>
                </a:solidFill>
              </a:rPr>
              <a:t>Assistant Professor at IOPAN (Poland)</a:t>
            </a:r>
            <a:endParaRPr lang="en-GB" sz="1800" dirty="0">
              <a:solidFill>
                <a:schemeClr val="accent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9" y="189984"/>
            <a:ext cx="1803847" cy="17365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64;p1"/>
          <p:cNvSpPr/>
          <p:nvPr/>
        </p:nvSpPr>
        <p:spPr>
          <a:xfrm>
            <a:off x="1390558" y="167496"/>
            <a:ext cx="6016579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200"/>
              <a:buFont typeface="Verdana"/>
              <a:buNone/>
            </a:pPr>
            <a:r>
              <a:rPr lang="pl-PL" sz="1800" b="1" i="0" u="none" strike="noStrike" cap="none" dirty="0" smtClean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Coordination &amp; communication </a:t>
            </a:r>
            <a:r>
              <a:rPr lang="pl-PL" sz="1800" b="1" i="0" u="none" strike="noStrike" cap="none" dirty="0" smtClean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services for an integrated ocean observing system</a:t>
            </a:r>
            <a:endParaRPr sz="1100" dirty="0">
              <a:solidFill>
                <a:schemeClr val="accent4"/>
              </a:solidFill>
            </a:endParaRPr>
          </a:p>
        </p:txBody>
      </p:sp>
      <p:sp>
        <p:nvSpPr>
          <p:cNvPr id="17" name="Google Shape;170;p1"/>
          <p:cNvSpPr/>
          <p:nvPr/>
        </p:nvSpPr>
        <p:spPr>
          <a:xfrm>
            <a:off x="-57225" y="2653633"/>
            <a:ext cx="3528607" cy="25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Verdana"/>
              <a:buNone/>
            </a:pPr>
            <a:endParaRPr sz="1200" b="0" u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5" name="Google Shape;1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104" y="35821"/>
            <a:ext cx="896847" cy="8968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199;p1"/>
          <p:cNvGrpSpPr/>
          <p:nvPr/>
        </p:nvGrpSpPr>
        <p:grpSpPr>
          <a:xfrm>
            <a:off x="337104" y="1431516"/>
            <a:ext cx="2119225" cy="2012691"/>
            <a:chOff x="5043543" y="2564904"/>
            <a:chExt cx="2996673" cy="2868134"/>
          </a:xfrm>
        </p:grpSpPr>
        <p:pic>
          <p:nvPicPr>
            <p:cNvPr id="47" name="Google Shape;200;p1"/>
            <p:cNvPicPr preferRelativeResize="0"/>
            <p:nvPr/>
          </p:nvPicPr>
          <p:blipFill rotWithShape="1">
            <a:blip r:embed="rId4">
              <a:alphaModFix/>
            </a:blip>
            <a:srcRect l="27163" t="24800" r="29524" b="26900"/>
            <a:stretch/>
          </p:blipFill>
          <p:spPr>
            <a:xfrm>
              <a:off x="5043543" y="2564904"/>
              <a:ext cx="2996673" cy="25063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Google Shape;201;p1"/>
            <p:cNvSpPr txBox="1"/>
            <p:nvPr/>
          </p:nvSpPr>
          <p:spPr>
            <a:xfrm>
              <a:off x="5144584" y="5016840"/>
              <a:ext cx="2636633" cy="416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 u="sng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  <a:hlinkClick r:id="rId5"/>
                </a:rPr>
                <a:t>www.ioccp.org/foo</a:t>
              </a:r>
              <a:r>
                <a:rPr lang="pl-PL" sz="120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" name="Google Shape;347;p53"/>
          <p:cNvPicPr preferRelativeResize="0"/>
          <p:nvPr/>
        </p:nvPicPr>
        <p:blipFill rotWithShape="1">
          <a:blip r:embed="rId6">
            <a:alphaModFix/>
          </a:blip>
          <a:srcRect b="25205"/>
          <a:stretch/>
        </p:blipFill>
        <p:spPr>
          <a:xfrm>
            <a:off x="6984254" y="1233369"/>
            <a:ext cx="1913906" cy="208182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59"/>
          <p:cNvSpPr txBox="1"/>
          <p:nvPr/>
        </p:nvSpPr>
        <p:spPr>
          <a:xfrm>
            <a:off x="117443" y="4026917"/>
            <a:ext cx="8780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>
                <a:solidFill>
                  <a:schemeClr val="accent4"/>
                </a:solidFill>
              </a:rPr>
              <a:t>Towards a </a:t>
            </a:r>
            <a:r>
              <a:rPr lang="pl-PL" sz="2000" i="1" dirty="0" smtClean="0">
                <a:solidFill>
                  <a:schemeClr val="accent4"/>
                </a:solidFill>
              </a:rPr>
              <a:t>sustained </a:t>
            </a:r>
            <a:r>
              <a:rPr lang="pl-PL" sz="2000" i="1" dirty="0" smtClean="0">
                <a:solidFill>
                  <a:schemeClr val="accent4"/>
                </a:solidFill>
              </a:rPr>
              <a:t>global observation network for marine biogeochemistry</a:t>
            </a:r>
          </a:p>
          <a:p>
            <a:pPr algn="ctr"/>
            <a:r>
              <a:rPr lang="pl-PL" sz="1800" i="1" dirty="0" smtClean="0">
                <a:solidFill>
                  <a:schemeClr val="accent4"/>
                </a:solidFill>
              </a:rPr>
              <a:t>www.ioccp.org 	          @ioccp_org</a:t>
            </a:r>
          </a:p>
          <a:p>
            <a:pPr algn="ctr"/>
            <a:r>
              <a:rPr lang="pl-PL" sz="1800" i="1" dirty="0" smtClean="0">
                <a:solidFill>
                  <a:schemeClr val="accent4"/>
                </a:solidFill>
              </a:rPr>
              <a:t>www.goosocean.org	@GOOSocean</a:t>
            </a:r>
            <a:endParaRPr lang="en-GB" sz="1800" i="1" dirty="0">
              <a:solidFill>
                <a:schemeClr val="accent4"/>
              </a:solidFill>
            </a:endParaRPr>
          </a:p>
        </p:txBody>
      </p:sp>
      <p:pic>
        <p:nvPicPr>
          <p:cNvPr id="62" name="Google Shape;176;p1"/>
          <p:cNvPicPr preferRelativeResize="0"/>
          <p:nvPr/>
        </p:nvPicPr>
        <p:blipFill rotWithShape="1">
          <a:blip r:embed="rId7">
            <a:alphaModFix/>
          </a:blip>
          <a:srcRect b="25710"/>
          <a:stretch/>
        </p:blipFill>
        <p:spPr>
          <a:xfrm>
            <a:off x="4536141" y="2164259"/>
            <a:ext cx="2175444" cy="1199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166;p1" descr="Moorings pCO2 NOAA PMEL 20190228"/>
          <p:cNvPicPr preferRelativeResize="0"/>
          <p:nvPr/>
        </p:nvPicPr>
        <p:blipFill rotWithShape="1">
          <a:blip r:embed="rId8">
            <a:alphaModFix/>
          </a:blip>
          <a:srcRect b="14503"/>
          <a:stretch/>
        </p:blipFill>
        <p:spPr>
          <a:xfrm>
            <a:off x="5067598" y="1186914"/>
            <a:ext cx="1587660" cy="969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18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54956" y="2264626"/>
            <a:ext cx="602172" cy="44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169;p1"/>
          <p:cNvPicPr preferRelativeResize="0"/>
          <p:nvPr/>
        </p:nvPicPr>
        <p:blipFill rotWithShape="1">
          <a:blip r:embed="rId10">
            <a:alphaModFix/>
          </a:blip>
          <a:srcRect l="2954" b="27161"/>
          <a:stretch/>
        </p:blipFill>
        <p:spPr>
          <a:xfrm>
            <a:off x="2697535" y="2270971"/>
            <a:ext cx="1918395" cy="105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182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682349" y="2371025"/>
            <a:ext cx="520416" cy="5204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185;p1"/>
          <p:cNvGrpSpPr/>
          <p:nvPr/>
        </p:nvGrpSpPr>
        <p:grpSpPr>
          <a:xfrm>
            <a:off x="2620555" y="1074604"/>
            <a:ext cx="2415098" cy="1267403"/>
            <a:chOff x="102879" y="775337"/>
            <a:chExt cx="4744880" cy="2307743"/>
          </a:xfrm>
        </p:grpSpPr>
        <p:pic>
          <p:nvPicPr>
            <p:cNvPr id="70" name="Google Shape;187;p1" descr="OCADS VOS lines sm"/>
            <p:cNvPicPr preferRelativeResize="0"/>
            <p:nvPr/>
          </p:nvPicPr>
          <p:blipFill rotWithShape="1">
            <a:blip r:embed="rId12">
              <a:alphaModFix/>
            </a:blip>
            <a:srcRect b="15769"/>
            <a:stretch/>
          </p:blipFill>
          <p:spPr>
            <a:xfrm>
              <a:off x="102879" y="775337"/>
              <a:ext cx="4744880" cy="2307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190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35361" y="836710"/>
              <a:ext cx="1439116" cy="58850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7" name="Google Shape;19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11772" y="3175016"/>
            <a:ext cx="955448" cy="246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65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1789025" y="4767275"/>
            <a:ext cx="690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Marine Debris Indicators: What’s Next? 16-18 December 2019 Brest</a:t>
            </a:r>
            <a:endParaRPr sz="12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121" y="93418"/>
            <a:ext cx="8859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Support for global </a:t>
            </a:r>
            <a:r>
              <a:rPr lang="pl-PL" sz="16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coordination of the </a:t>
            </a:r>
            <a:endParaRPr lang="pl-PL" sz="1600" b="1" dirty="0" smtClean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l-PL" sz="16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Integrated </a:t>
            </a:r>
            <a:r>
              <a:rPr lang="pl-PL" sz="16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Marine Debris Observing System</a:t>
            </a:r>
            <a:endParaRPr lang="en-GB" sz="1600" b="1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53631">
            <a:off x="104765" y="917269"/>
            <a:ext cx="3146581" cy="1574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b="39467"/>
          <a:stretch/>
        </p:blipFill>
        <p:spPr>
          <a:xfrm rot="604868">
            <a:off x="5177988" y="949773"/>
            <a:ext cx="3857771" cy="1525723"/>
          </a:xfrm>
          <a:prstGeom prst="rect">
            <a:avLst/>
          </a:prstGeom>
        </p:spPr>
      </p:pic>
      <p:grpSp>
        <p:nvGrpSpPr>
          <p:cNvPr id="14" name="Google Shape;323;p51"/>
          <p:cNvGrpSpPr/>
          <p:nvPr/>
        </p:nvGrpSpPr>
        <p:grpSpPr>
          <a:xfrm>
            <a:off x="2591737" y="2714620"/>
            <a:ext cx="3246874" cy="2036426"/>
            <a:chOff x="5473775" y="1220125"/>
            <a:chExt cx="3246874" cy="2036426"/>
          </a:xfrm>
        </p:grpSpPr>
        <p:pic>
          <p:nvPicPr>
            <p:cNvPr id="15" name="Google Shape;324;p51"/>
            <p:cNvPicPr preferRelativeResize="0"/>
            <p:nvPr/>
          </p:nvPicPr>
          <p:blipFill rotWithShape="1">
            <a:blip r:embed="rId5">
              <a:alphaModFix/>
            </a:blip>
            <a:srcRect l="36554" t="29087" r="11872" b="17373"/>
            <a:stretch/>
          </p:blipFill>
          <p:spPr>
            <a:xfrm>
              <a:off x="5473775" y="1220125"/>
              <a:ext cx="3246874" cy="20364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325;p51"/>
            <p:cNvSpPr txBox="1"/>
            <p:nvPr/>
          </p:nvSpPr>
          <p:spPr>
            <a:xfrm>
              <a:off x="6589625" y="1998275"/>
              <a:ext cx="1269300" cy="3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EOVs</a:t>
              </a:r>
              <a:endParaRPr sz="3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7" name="Google Shape;326;p51"/>
          <p:cNvGrpSpPr/>
          <p:nvPr/>
        </p:nvGrpSpPr>
        <p:grpSpPr>
          <a:xfrm>
            <a:off x="2857612" y="2325011"/>
            <a:ext cx="2715124" cy="369600"/>
            <a:chOff x="5888876" y="911000"/>
            <a:chExt cx="2715124" cy="369600"/>
          </a:xfrm>
        </p:grpSpPr>
        <p:sp>
          <p:nvSpPr>
            <p:cNvPr id="18" name="Google Shape;327;p51"/>
            <p:cNvSpPr/>
            <p:nvPr/>
          </p:nvSpPr>
          <p:spPr>
            <a:xfrm>
              <a:off x="6319200" y="911000"/>
              <a:ext cx="22848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Human Pressure Variables:</a:t>
              </a:r>
              <a:endParaRPr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Marine </a:t>
              </a:r>
              <a:r>
                <a:rPr lang="pl-PL" sz="1200" b="1" dirty="0" smtClean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(Plastic) </a:t>
              </a:r>
              <a:r>
                <a:rPr lang="en-GB" sz="1200" b="1" dirty="0" smtClean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Debris</a:t>
              </a:r>
              <a:endParaRPr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" name="Google Shape;328;p5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888876" y="911000"/>
              <a:ext cx="562501" cy="369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78</Words>
  <Application>Microsoft Office PowerPoint</Application>
  <PresentationFormat>On-screen Show (16:9)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Verdana</vt:lpstr>
      <vt:lpstr>Simple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am I ?  Use images to present yourself   Your allowed a maximum of 20 words</dc:title>
  <dc:creator>Artur Palacz</dc:creator>
  <cp:lastModifiedBy>Artur Palacz</cp:lastModifiedBy>
  <cp:revision>16</cp:revision>
  <dcterms:modified xsi:type="dcterms:W3CDTF">2019-12-15T19:03:36Z</dcterms:modified>
</cp:coreProperties>
</file>